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Montserrat Classic Bold" charset="1" panose="00000800000000000000"/>
      <p:regular r:id="rId38"/>
    </p:embeddedFont>
    <p:embeddedFont>
      <p:font typeface="Montserrat Classic" charset="1" panose="00000500000000000000"/>
      <p:regular r:id="rId39"/>
    </p:embeddedFont>
    <p:embeddedFont>
      <p:font typeface="Montserrat" charset="1" panose="00000500000000000000"/>
      <p:regular r:id="rId40"/>
    </p:embeddedFont>
    <p:embeddedFont>
      <p:font typeface="Helios Bold Italics" charset="1" panose="020B0703020202090204"/>
      <p:regular r:id="rId41"/>
    </p:embeddedFont>
    <p:embeddedFont>
      <p:font typeface="Canva Sans Bold" charset="1" panose="020B0803030501040103"/>
      <p:regular r:id="rId42"/>
    </p:embeddedFont>
    <p:embeddedFont>
      <p:font typeface="Montserrat Bold" charset="1" panose="00000800000000000000"/>
      <p:regular r:id="rId43"/>
    </p:embeddedFont>
    <p:embeddedFont>
      <p:font typeface="Playlist Script" charset="1" panose="00000000000000000000"/>
      <p:regular r:id="rId44"/>
    </p:embeddedFont>
    <p:embeddedFont>
      <p:font typeface="Arimo" charset="1" panose="020B0604020202020204"/>
      <p:regular r:id="rId45"/>
    </p:embeddedFont>
    <p:embeddedFont>
      <p:font typeface="Open Sauce" charset="1" panose="000005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68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75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75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9.png" Type="http://schemas.openxmlformats.org/officeDocument/2006/relationships/image"/><Relationship Id="rId5" Target="../media/image80.jpeg" Type="http://schemas.openxmlformats.org/officeDocument/2006/relationships/image"/><Relationship Id="rId6" Target="../media/image81.jpeg" Type="http://schemas.openxmlformats.org/officeDocument/2006/relationships/image"/><Relationship Id="rId7" Target="../media/image82.jpeg" Type="http://schemas.openxmlformats.org/officeDocument/2006/relationships/image"/><Relationship Id="rId8" Target="../media/image83.jpeg" Type="http://schemas.openxmlformats.org/officeDocument/2006/relationships/image"/><Relationship Id="rId9" Target="../media/image8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4324902" y="1469072"/>
            <a:ext cx="4879847" cy="15755995"/>
          </a:xfrm>
          <a:custGeom>
            <a:avLst/>
            <a:gdLst/>
            <a:ahLst/>
            <a:cxnLst/>
            <a:rect r="r" b="b" t="t" l="l"/>
            <a:pathLst>
              <a:path h="15755995" w="4879847">
                <a:moveTo>
                  <a:pt x="0" y="0"/>
                </a:moveTo>
                <a:lnTo>
                  <a:pt x="4879847" y="0"/>
                </a:lnTo>
                <a:lnTo>
                  <a:pt x="4879847" y="15755996"/>
                </a:lnTo>
                <a:lnTo>
                  <a:pt x="0" y="1575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992690" y="1539949"/>
            <a:ext cx="9336114" cy="9336114"/>
          </a:xfrm>
          <a:custGeom>
            <a:avLst/>
            <a:gdLst/>
            <a:ahLst/>
            <a:cxnLst/>
            <a:rect r="r" b="b" t="t" l="l"/>
            <a:pathLst>
              <a:path h="9336114" w="9336114">
                <a:moveTo>
                  <a:pt x="0" y="0"/>
                </a:moveTo>
                <a:lnTo>
                  <a:pt x="9336113" y="0"/>
                </a:lnTo>
                <a:lnTo>
                  <a:pt x="9336113" y="9336114"/>
                </a:lnTo>
                <a:lnTo>
                  <a:pt x="0" y="933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622817" y="963396"/>
            <a:ext cx="15341894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6"/>
              </a:lnSpc>
            </a:pPr>
            <a:r>
              <a:rPr lang="en-US" sz="9971" spc="358" b="tru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HexxCode </a:t>
            </a:r>
          </a:p>
          <a:p>
            <a:pPr algn="l">
              <a:lnSpc>
                <a:spcPts val="6686"/>
              </a:lnSpc>
            </a:pPr>
            <a:r>
              <a:rPr lang="en-US" sz="5572" spc="200" u="sng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College of Engineering Pune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434583" y="-7892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622817" y="7333744"/>
            <a:ext cx="9085170" cy="1009333"/>
            <a:chOff x="0" y="0"/>
            <a:chExt cx="2116323" cy="235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6323" cy="235117"/>
            </a:xfrm>
            <a:custGeom>
              <a:avLst/>
              <a:gdLst/>
              <a:ahLst/>
              <a:cxnLst/>
              <a:rect r="r" b="b" t="t" l="l"/>
              <a:pathLst>
                <a:path h="235117" w="2116323">
                  <a:moveTo>
                    <a:pt x="85215" y="0"/>
                  </a:moveTo>
                  <a:lnTo>
                    <a:pt x="2031108" y="0"/>
                  </a:lnTo>
                  <a:cubicBezTo>
                    <a:pt x="2053708" y="0"/>
                    <a:pt x="2075383" y="8978"/>
                    <a:pt x="2091364" y="24959"/>
                  </a:cubicBezTo>
                  <a:cubicBezTo>
                    <a:pt x="2107345" y="40940"/>
                    <a:pt x="2116323" y="62615"/>
                    <a:pt x="2116323" y="85215"/>
                  </a:cubicBezTo>
                  <a:lnTo>
                    <a:pt x="2116323" y="149902"/>
                  </a:lnTo>
                  <a:cubicBezTo>
                    <a:pt x="2116323" y="172502"/>
                    <a:pt x="2107345" y="194177"/>
                    <a:pt x="2091364" y="210158"/>
                  </a:cubicBezTo>
                  <a:cubicBezTo>
                    <a:pt x="2075383" y="226139"/>
                    <a:pt x="2053708" y="235117"/>
                    <a:pt x="2031108" y="235117"/>
                  </a:cubicBezTo>
                  <a:lnTo>
                    <a:pt x="85215" y="235117"/>
                  </a:lnTo>
                  <a:cubicBezTo>
                    <a:pt x="62615" y="235117"/>
                    <a:pt x="40940" y="226139"/>
                    <a:pt x="24959" y="210158"/>
                  </a:cubicBezTo>
                  <a:cubicBezTo>
                    <a:pt x="8978" y="194177"/>
                    <a:pt x="0" y="172502"/>
                    <a:pt x="0" y="149902"/>
                  </a:cubicBezTo>
                  <a:lnTo>
                    <a:pt x="0" y="85215"/>
                  </a:lnTo>
                  <a:cubicBezTo>
                    <a:pt x="0" y="62615"/>
                    <a:pt x="8978" y="40940"/>
                    <a:pt x="24959" y="24959"/>
                  </a:cubicBezTo>
                  <a:cubicBezTo>
                    <a:pt x="40940" y="8978"/>
                    <a:pt x="62615" y="0"/>
                    <a:pt x="85215" y="0"/>
                  </a:cubicBez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16323" cy="282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11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View our Code on GitHub https://github.com/pt3002/HexxCode-SIH-2023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2817" y="4033838"/>
            <a:ext cx="13392446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6"/>
              </a:lnSpc>
            </a:pPr>
            <a:r>
              <a:rPr lang="en-US" sz="8472" spc="279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SIH 1465</a:t>
            </a:r>
          </a:p>
          <a:p>
            <a:pPr algn="l">
              <a:lnSpc>
                <a:spcPts val="3687"/>
              </a:lnSpc>
            </a:pPr>
            <a:r>
              <a:rPr lang="en-US" sz="3072" spc="101">
                <a:solidFill>
                  <a:srgbClr val="A3D37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unified portal for developing a model Curriculum for all the AICTE Approved Institutes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446278" y="-1685650"/>
            <a:ext cx="6145089" cy="7288971"/>
            <a:chOff x="0" y="0"/>
            <a:chExt cx="1618460" cy="1919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1941502" y="83937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1" y="0"/>
                </a:lnTo>
                <a:lnTo>
                  <a:pt x="9619281" y="5963955"/>
                </a:lnTo>
                <a:lnTo>
                  <a:pt x="0" y="596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8117627">
            <a:off x="-3075279" y="6921441"/>
            <a:ext cx="4145058" cy="4916643"/>
            <a:chOff x="0" y="0"/>
            <a:chExt cx="1618460" cy="1919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460" cy="1919729"/>
            </a:xfrm>
            <a:custGeom>
              <a:avLst/>
              <a:gdLst/>
              <a:ahLst/>
              <a:cxnLst/>
              <a:rect r="r" b="b" t="t" l="l"/>
              <a:pathLst>
                <a:path h="1919729" w="1618460">
                  <a:moveTo>
                    <a:pt x="0" y="0"/>
                  </a:moveTo>
                  <a:lnTo>
                    <a:pt x="1618460" y="0"/>
                  </a:lnTo>
                  <a:lnTo>
                    <a:pt x="1618460" y="1919729"/>
                  </a:lnTo>
                  <a:lnTo>
                    <a:pt x="0" y="1919729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460" cy="1967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382372">
            <a:off x="-3048223" y="6118130"/>
            <a:ext cx="6488511" cy="4022877"/>
          </a:xfrm>
          <a:custGeom>
            <a:avLst/>
            <a:gdLst/>
            <a:ahLst/>
            <a:cxnLst/>
            <a:rect r="r" b="b" t="t" l="l"/>
            <a:pathLst>
              <a:path h="4022877" w="6488511">
                <a:moveTo>
                  <a:pt x="0" y="0"/>
                </a:moveTo>
                <a:lnTo>
                  <a:pt x="6488511" y="0"/>
                </a:lnTo>
                <a:lnTo>
                  <a:pt x="6488511" y="4022877"/>
                </a:lnTo>
                <a:lnTo>
                  <a:pt x="0" y="4022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90226" y="1492042"/>
            <a:ext cx="7957343" cy="8794958"/>
          </a:xfrm>
          <a:custGeom>
            <a:avLst/>
            <a:gdLst/>
            <a:ahLst/>
            <a:cxnLst/>
            <a:rect r="r" b="b" t="t" l="l"/>
            <a:pathLst>
              <a:path h="8794958" w="7957343">
                <a:moveTo>
                  <a:pt x="0" y="0"/>
                </a:moveTo>
                <a:lnTo>
                  <a:pt x="7957342" y="0"/>
                </a:lnTo>
                <a:lnTo>
                  <a:pt x="7957342" y="8794958"/>
                </a:lnTo>
                <a:lnTo>
                  <a:pt x="0" y="8794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79088" y="1697898"/>
            <a:ext cx="3686704" cy="624082"/>
          </a:xfrm>
          <a:custGeom>
            <a:avLst/>
            <a:gdLst/>
            <a:ahLst/>
            <a:cxnLst/>
            <a:rect r="r" b="b" t="t" l="l"/>
            <a:pathLst>
              <a:path h="624082" w="3686704">
                <a:moveTo>
                  <a:pt x="0" y="0"/>
                </a:moveTo>
                <a:lnTo>
                  <a:pt x="3686705" y="0"/>
                </a:lnTo>
                <a:lnTo>
                  <a:pt x="3686705" y="624082"/>
                </a:lnTo>
                <a:lnTo>
                  <a:pt x="0" y="624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43584" y="3821349"/>
            <a:ext cx="2216528" cy="523502"/>
          </a:xfrm>
          <a:custGeom>
            <a:avLst/>
            <a:gdLst/>
            <a:ahLst/>
            <a:cxnLst/>
            <a:rect r="r" b="b" t="t" l="l"/>
            <a:pathLst>
              <a:path h="523502" w="2216528">
                <a:moveTo>
                  <a:pt x="0" y="0"/>
                </a:moveTo>
                <a:lnTo>
                  <a:pt x="2216528" y="0"/>
                </a:lnTo>
                <a:lnTo>
                  <a:pt x="2216528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16468" y="6174611"/>
            <a:ext cx="2252697" cy="837686"/>
          </a:xfrm>
          <a:custGeom>
            <a:avLst/>
            <a:gdLst/>
            <a:ahLst/>
            <a:cxnLst/>
            <a:rect r="r" b="b" t="t" l="l"/>
            <a:pathLst>
              <a:path h="837686" w="2252697">
                <a:moveTo>
                  <a:pt x="0" y="0"/>
                </a:moveTo>
                <a:lnTo>
                  <a:pt x="2252697" y="0"/>
                </a:lnTo>
                <a:lnTo>
                  <a:pt x="2252697" y="837686"/>
                </a:lnTo>
                <a:lnTo>
                  <a:pt x="0" y="837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90226" y="8129568"/>
            <a:ext cx="1779507" cy="628848"/>
          </a:xfrm>
          <a:custGeom>
            <a:avLst/>
            <a:gdLst/>
            <a:ahLst/>
            <a:cxnLst/>
            <a:rect r="r" b="b" t="t" l="l"/>
            <a:pathLst>
              <a:path h="628848" w="1779507">
                <a:moveTo>
                  <a:pt x="0" y="0"/>
                </a:moveTo>
                <a:lnTo>
                  <a:pt x="1779507" y="0"/>
                </a:lnTo>
                <a:lnTo>
                  <a:pt x="1779507" y="628848"/>
                </a:lnTo>
                <a:lnTo>
                  <a:pt x="0" y="62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06802" y="2971411"/>
            <a:ext cx="4031276" cy="1111689"/>
          </a:xfrm>
          <a:custGeom>
            <a:avLst/>
            <a:gdLst/>
            <a:ahLst/>
            <a:cxnLst/>
            <a:rect r="r" b="b" t="t" l="l"/>
            <a:pathLst>
              <a:path h="1111689" w="4031276">
                <a:moveTo>
                  <a:pt x="0" y="0"/>
                </a:moveTo>
                <a:lnTo>
                  <a:pt x="4031276" y="0"/>
                </a:lnTo>
                <a:lnTo>
                  <a:pt x="4031276" y="1111689"/>
                </a:lnTo>
                <a:lnTo>
                  <a:pt x="0" y="1111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293952" y="4492675"/>
            <a:ext cx="3456976" cy="712580"/>
          </a:xfrm>
          <a:custGeom>
            <a:avLst/>
            <a:gdLst/>
            <a:ahLst/>
            <a:cxnLst/>
            <a:rect r="r" b="b" t="t" l="l"/>
            <a:pathLst>
              <a:path h="712580" w="3456976">
                <a:moveTo>
                  <a:pt x="0" y="0"/>
                </a:moveTo>
                <a:lnTo>
                  <a:pt x="3456976" y="0"/>
                </a:lnTo>
                <a:lnTo>
                  <a:pt x="3456976" y="712580"/>
                </a:lnTo>
                <a:lnTo>
                  <a:pt x="0" y="712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06802" y="5300155"/>
            <a:ext cx="4005132" cy="1104479"/>
          </a:xfrm>
          <a:custGeom>
            <a:avLst/>
            <a:gdLst/>
            <a:ahLst/>
            <a:cxnLst/>
            <a:rect r="r" b="b" t="t" l="l"/>
            <a:pathLst>
              <a:path h="1104479" w="4005132">
                <a:moveTo>
                  <a:pt x="0" y="0"/>
                </a:moveTo>
                <a:lnTo>
                  <a:pt x="4005132" y="0"/>
                </a:lnTo>
                <a:lnTo>
                  <a:pt x="4005132" y="1104479"/>
                </a:lnTo>
                <a:lnTo>
                  <a:pt x="0" y="1104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69166" y="7012297"/>
            <a:ext cx="4280405" cy="530815"/>
          </a:xfrm>
          <a:custGeom>
            <a:avLst/>
            <a:gdLst/>
            <a:ahLst/>
            <a:cxnLst/>
            <a:rect r="r" b="b" t="t" l="l"/>
            <a:pathLst>
              <a:path h="530815" w="4280405">
                <a:moveTo>
                  <a:pt x="0" y="0"/>
                </a:moveTo>
                <a:lnTo>
                  <a:pt x="4280405" y="0"/>
                </a:lnTo>
                <a:lnTo>
                  <a:pt x="4280405" y="530815"/>
                </a:lnTo>
                <a:lnTo>
                  <a:pt x="0" y="530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13960" y="7543112"/>
            <a:ext cx="3790816" cy="1045378"/>
          </a:xfrm>
          <a:custGeom>
            <a:avLst/>
            <a:gdLst/>
            <a:ahLst/>
            <a:cxnLst/>
            <a:rect r="r" b="b" t="t" l="l"/>
            <a:pathLst>
              <a:path h="1045378" w="3790816">
                <a:moveTo>
                  <a:pt x="0" y="0"/>
                </a:moveTo>
                <a:lnTo>
                  <a:pt x="3790816" y="0"/>
                </a:lnTo>
                <a:lnTo>
                  <a:pt x="3790816" y="1045379"/>
                </a:lnTo>
                <a:lnTo>
                  <a:pt x="0" y="1045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60112" y="8998066"/>
            <a:ext cx="3871342" cy="1067584"/>
          </a:xfrm>
          <a:custGeom>
            <a:avLst/>
            <a:gdLst/>
            <a:ahLst/>
            <a:cxnLst/>
            <a:rect r="r" b="b" t="t" l="l"/>
            <a:pathLst>
              <a:path h="1067584" w="3871342">
                <a:moveTo>
                  <a:pt x="0" y="0"/>
                </a:moveTo>
                <a:lnTo>
                  <a:pt x="3871342" y="0"/>
                </a:lnTo>
                <a:lnTo>
                  <a:pt x="3871342" y="1067584"/>
                </a:lnTo>
                <a:lnTo>
                  <a:pt x="0" y="1067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69495" y="271643"/>
            <a:ext cx="1434901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3"/>
              </a:lnSpc>
              <a:spcBef>
                <a:spcPct val="0"/>
              </a:spcBef>
            </a:pPr>
            <a:r>
              <a:rPr lang="en-US" b="true" sz="6669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 Case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76458" y="6750035"/>
            <a:ext cx="772673" cy="7726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80917" y="2250"/>
            <a:ext cx="16007083" cy="10284750"/>
          </a:xfrm>
          <a:custGeom>
            <a:avLst/>
            <a:gdLst/>
            <a:ahLst/>
            <a:cxnLst/>
            <a:rect r="r" b="b" t="t" l="l"/>
            <a:pathLst>
              <a:path h="10284750" w="16007083">
                <a:moveTo>
                  <a:pt x="0" y="0"/>
                </a:moveTo>
                <a:lnTo>
                  <a:pt x="16007083" y="0"/>
                </a:lnTo>
                <a:lnTo>
                  <a:pt x="16007083" y="10284750"/>
                </a:lnTo>
                <a:lnTo>
                  <a:pt x="0" y="1028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7" t="-14006" r="-538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526188"/>
            <a:ext cx="14272071" cy="9234625"/>
            <a:chOff x="0" y="0"/>
            <a:chExt cx="1192191" cy="7713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2191" cy="771398"/>
            </a:xfrm>
            <a:custGeom>
              <a:avLst/>
              <a:gdLst/>
              <a:ahLst/>
              <a:cxnLst/>
              <a:rect r="r" b="b" t="t" l="l"/>
              <a:pathLst>
                <a:path h="771398" w="1192191">
                  <a:moveTo>
                    <a:pt x="988991" y="0"/>
                  </a:moveTo>
                  <a:lnTo>
                    <a:pt x="0" y="0"/>
                  </a:lnTo>
                  <a:lnTo>
                    <a:pt x="0" y="771398"/>
                  </a:lnTo>
                  <a:lnTo>
                    <a:pt x="988991" y="771398"/>
                  </a:lnTo>
                  <a:lnTo>
                    <a:pt x="1192191" y="385699"/>
                  </a:lnTo>
                  <a:lnTo>
                    <a:pt x="98899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77891" cy="819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71122" y="2708251"/>
            <a:ext cx="441890" cy="1367718"/>
            <a:chOff x="0" y="0"/>
            <a:chExt cx="847440" cy="262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54857" y="2708251"/>
            <a:ext cx="3241082" cy="1367718"/>
            <a:chOff x="0" y="0"/>
            <a:chExt cx="1838524" cy="77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57729" y="4459641"/>
            <a:ext cx="441890" cy="1367718"/>
            <a:chOff x="0" y="0"/>
            <a:chExt cx="847440" cy="2622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268251" y="4459641"/>
            <a:ext cx="3241082" cy="1367718"/>
            <a:chOff x="0" y="0"/>
            <a:chExt cx="1838524" cy="775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62570" y="6208359"/>
            <a:ext cx="441890" cy="1367718"/>
            <a:chOff x="0" y="0"/>
            <a:chExt cx="847440" cy="2622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263409" y="6208359"/>
            <a:ext cx="3241082" cy="1367718"/>
            <a:chOff x="0" y="0"/>
            <a:chExt cx="1838524" cy="775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650178" y="7957077"/>
            <a:ext cx="441890" cy="1367718"/>
            <a:chOff x="0" y="0"/>
            <a:chExt cx="847440" cy="26229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375802" y="7957077"/>
            <a:ext cx="3241082" cy="1367718"/>
            <a:chOff x="0" y="0"/>
            <a:chExt cx="1838524" cy="775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427312" y="1019204"/>
            <a:ext cx="8148725" cy="93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b="true" sz="6141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Goals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41612" y="3334943"/>
            <a:ext cx="6737365" cy="48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4"/>
              </a:lnSpc>
              <a:spcBef>
                <a:spcPct val="0"/>
              </a:spcBef>
            </a:pPr>
            <a:r>
              <a:rPr lang="en-US" sz="2789" spc="125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Analyzing large feedback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3790" y="2527276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41612" y="2607808"/>
            <a:ext cx="4324431" cy="58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49"/>
              </a:lnSpc>
              <a:spcBef>
                <a:spcPct val="0"/>
              </a:spcBef>
            </a:pPr>
            <a:r>
              <a:rPr lang="en-US" b="true" sz="3392" spc="152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AI/ML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396" y="4278666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5238" y="6027384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41612" y="5125995"/>
            <a:ext cx="6737365" cy="45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4"/>
              </a:lnSpc>
              <a:spcBef>
                <a:spcPct val="0"/>
              </a:spcBef>
            </a:pPr>
            <a:r>
              <a:rPr lang="en-US" sz="2689" spc="121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Shortlist Curriculum Developers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27312" y="4423798"/>
            <a:ext cx="5411899" cy="58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0"/>
              </a:lnSpc>
              <a:spcBef>
                <a:spcPct val="0"/>
              </a:spcBef>
            </a:pPr>
            <a:r>
              <a:rPr lang="en-US" b="true" sz="3364" spc="15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Resume Screening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41612" y="6861118"/>
            <a:ext cx="7861900" cy="43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4"/>
              </a:lnSpc>
              <a:spcBef>
                <a:spcPct val="0"/>
              </a:spcBef>
            </a:pPr>
            <a:r>
              <a:rPr lang="en-US" sz="2589" spc="116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Automate task for Curriculum Developer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2845" y="7776102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41612" y="8670538"/>
            <a:ext cx="6737365" cy="650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4"/>
              </a:lnSpc>
              <a:spcBef>
                <a:spcPct val="0"/>
              </a:spcBef>
            </a:pPr>
            <a:r>
              <a:rPr lang="en-US" sz="1889" spc="85">
                <a:solidFill>
                  <a:srgbClr val="051D4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awareness about and track the implementation of flagship central schemes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541612" y="7856634"/>
            <a:ext cx="7861900" cy="58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49"/>
              </a:lnSpc>
              <a:spcBef>
                <a:spcPct val="0"/>
              </a:spcBef>
            </a:pPr>
            <a:r>
              <a:rPr lang="en-US" b="true" sz="3392" spc="152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#विकसितभारत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33060" y="6176169"/>
            <a:ext cx="6851398" cy="58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0"/>
              </a:lnSpc>
              <a:spcBef>
                <a:spcPct val="0"/>
              </a:spcBef>
            </a:pPr>
            <a:r>
              <a:rPr lang="en-US" b="true" sz="3364" spc="151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Curriculum Suggestions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1069" y="2097354"/>
            <a:ext cx="17019879" cy="8111036"/>
          </a:xfrm>
          <a:custGeom>
            <a:avLst/>
            <a:gdLst/>
            <a:ahLst/>
            <a:cxnLst/>
            <a:rect r="r" b="b" t="t" l="l"/>
            <a:pathLst>
              <a:path h="8111036" w="17019879">
                <a:moveTo>
                  <a:pt x="0" y="0"/>
                </a:moveTo>
                <a:lnTo>
                  <a:pt x="17019879" y="0"/>
                </a:lnTo>
                <a:lnTo>
                  <a:pt x="17019879" y="8111036"/>
                </a:lnTo>
                <a:lnTo>
                  <a:pt x="0" y="811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9061" y="169260"/>
            <a:ext cx="6909878" cy="155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9492" y="1855773"/>
            <a:ext cx="7968507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Curriculum Developer Pages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92" y="4432643"/>
            <a:ext cx="8194101" cy="29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Personalised Dashboard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LTP (Lecture, Tutorial, Practical) Model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Curriculum Development Tool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Version Control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Calendar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Discussion Forum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9000" y="2066124"/>
            <a:ext cx="17347358" cy="7952021"/>
          </a:xfrm>
          <a:custGeom>
            <a:avLst/>
            <a:gdLst/>
            <a:ahLst/>
            <a:cxnLst/>
            <a:rect r="r" b="b" t="t" l="l"/>
            <a:pathLst>
              <a:path h="7952021" w="17347358">
                <a:moveTo>
                  <a:pt x="0" y="0"/>
                </a:moveTo>
                <a:lnTo>
                  <a:pt x="17347357" y="0"/>
                </a:lnTo>
                <a:lnTo>
                  <a:pt x="17347357" y="7952021"/>
                </a:lnTo>
                <a:lnTo>
                  <a:pt x="0" y="7952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7173" y="169228"/>
            <a:ext cx="14942127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7544" y="2018688"/>
            <a:ext cx="17212912" cy="8001385"/>
          </a:xfrm>
          <a:custGeom>
            <a:avLst/>
            <a:gdLst/>
            <a:ahLst/>
            <a:cxnLst/>
            <a:rect r="r" b="b" t="t" l="l"/>
            <a:pathLst>
              <a:path h="8001385" w="17212912">
                <a:moveTo>
                  <a:pt x="0" y="0"/>
                </a:moveTo>
                <a:lnTo>
                  <a:pt x="17212912" y="0"/>
                </a:lnTo>
                <a:lnTo>
                  <a:pt x="17212912" y="8001385"/>
                </a:lnTo>
                <a:lnTo>
                  <a:pt x="0" y="8001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47863" y="169260"/>
            <a:ext cx="6392274" cy="155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LTP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6602" y="1612398"/>
            <a:ext cx="17583485" cy="8238803"/>
          </a:xfrm>
          <a:custGeom>
            <a:avLst/>
            <a:gdLst/>
            <a:ahLst/>
            <a:cxnLst/>
            <a:rect r="r" b="b" t="t" l="l"/>
            <a:pathLst>
              <a:path h="8238803" w="17583485">
                <a:moveTo>
                  <a:pt x="0" y="0"/>
                </a:moveTo>
                <a:lnTo>
                  <a:pt x="17583485" y="0"/>
                </a:lnTo>
                <a:lnTo>
                  <a:pt x="17583485" y="8238803"/>
                </a:lnTo>
                <a:lnTo>
                  <a:pt x="0" y="823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0795" y="197835"/>
            <a:ext cx="12666411" cy="108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Curriculum Development Tool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1811" y="1726279"/>
            <a:ext cx="17740682" cy="8267862"/>
          </a:xfrm>
          <a:custGeom>
            <a:avLst/>
            <a:gdLst/>
            <a:ahLst/>
            <a:cxnLst/>
            <a:rect r="r" b="b" t="t" l="l"/>
            <a:pathLst>
              <a:path h="8267862" w="17740682">
                <a:moveTo>
                  <a:pt x="0" y="0"/>
                </a:moveTo>
                <a:lnTo>
                  <a:pt x="17740682" y="0"/>
                </a:lnTo>
                <a:lnTo>
                  <a:pt x="17740682" y="8267863"/>
                </a:lnTo>
                <a:lnTo>
                  <a:pt x="0" y="8267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1271" y="169260"/>
            <a:ext cx="9545457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Version Control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9754" y="1726279"/>
            <a:ext cx="17688104" cy="8317786"/>
          </a:xfrm>
          <a:custGeom>
            <a:avLst/>
            <a:gdLst/>
            <a:ahLst/>
            <a:cxnLst/>
            <a:rect r="r" b="b" t="t" l="l"/>
            <a:pathLst>
              <a:path h="8317786" w="17688104">
                <a:moveTo>
                  <a:pt x="0" y="0"/>
                </a:moveTo>
                <a:lnTo>
                  <a:pt x="17688103" y="0"/>
                </a:lnTo>
                <a:lnTo>
                  <a:pt x="17688103" y="8317787"/>
                </a:lnTo>
                <a:lnTo>
                  <a:pt x="0" y="831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0734" y="169260"/>
            <a:ext cx="5506532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Calendar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1985" y="1726279"/>
            <a:ext cx="17690444" cy="8391501"/>
          </a:xfrm>
          <a:custGeom>
            <a:avLst/>
            <a:gdLst/>
            <a:ahLst/>
            <a:cxnLst/>
            <a:rect r="r" b="b" t="t" l="l"/>
            <a:pathLst>
              <a:path h="8391501" w="17690444">
                <a:moveTo>
                  <a:pt x="0" y="0"/>
                </a:moveTo>
                <a:lnTo>
                  <a:pt x="17690445" y="0"/>
                </a:lnTo>
                <a:lnTo>
                  <a:pt x="17690445" y="8391501"/>
                </a:lnTo>
                <a:lnTo>
                  <a:pt x="0" y="839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9115" y="169260"/>
            <a:ext cx="10969770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 Forum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8142" y="-2598091"/>
            <a:ext cx="27018743" cy="16326433"/>
            <a:chOff x="0" y="0"/>
            <a:chExt cx="36024991" cy="21768578"/>
          </a:xfrm>
        </p:grpSpPr>
        <p:sp>
          <p:nvSpPr>
            <p:cNvPr name="Freeform 3" id="3"/>
            <p:cNvSpPr/>
            <p:nvPr/>
          </p:nvSpPr>
          <p:spPr>
            <a:xfrm flipH="false" flipV="false" rot="8231041">
              <a:off x="22540074" y="-468577"/>
              <a:ext cx="5186364" cy="16745676"/>
            </a:xfrm>
            <a:custGeom>
              <a:avLst/>
              <a:gdLst/>
              <a:ahLst/>
              <a:cxnLst/>
              <a:rect r="r" b="b" t="t" l="l"/>
              <a:pathLst>
                <a:path h="16745676" w="5186364">
                  <a:moveTo>
                    <a:pt x="0" y="0"/>
                  </a:moveTo>
                  <a:lnTo>
                    <a:pt x="5186365" y="0"/>
                  </a:lnTo>
                  <a:lnTo>
                    <a:pt x="5186365" y="16745676"/>
                  </a:lnTo>
                  <a:lnTo>
                    <a:pt x="0" y="16745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25794" t="-40822" r="0" b="-52994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2468074">
              <a:off x="23474985" y="9974304"/>
              <a:ext cx="11653075" cy="7099451"/>
              <a:chOff x="0" y="0"/>
              <a:chExt cx="2301842" cy="140236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01842" cy="1402361"/>
              </a:xfrm>
              <a:custGeom>
                <a:avLst/>
                <a:gdLst/>
                <a:ahLst/>
                <a:cxnLst/>
                <a:rect r="r" b="b" t="t" l="l"/>
                <a:pathLst>
                  <a:path h="1402361" w="2301842">
                    <a:moveTo>
                      <a:pt x="0" y="0"/>
                    </a:moveTo>
                    <a:lnTo>
                      <a:pt x="2301842" y="0"/>
                    </a:lnTo>
                    <a:lnTo>
                      <a:pt x="2301842" y="1402361"/>
                    </a:lnTo>
                    <a:lnTo>
                      <a:pt x="0" y="1402361"/>
                    </a:lnTo>
                    <a:close/>
                  </a:path>
                </a:pathLst>
              </a:custGeom>
              <a:solidFill>
                <a:srgbClr val="052A4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301842" cy="14499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2468074">
              <a:off x="25493845" y="11957158"/>
              <a:ext cx="6145502" cy="6498056"/>
              <a:chOff x="0" y="0"/>
              <a:chExt cx="1213926" cy="12835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13926" cy="1283567"/>
              </a:xfrm>
              <a:custGeom>
                <a:avLst/>
                <a:gdLst/>
                <a:ahLst/>
                <a:cxnLst/>
                <a:rect r="r" b="b" t="t" l="l"/>
                <a:pathLst>
                  <a:path h="1283567" w="1213926">
                    <a:moveTo>
                      <a:pt x="0" y="0"/>
                    </a:moveTo>
                    <a:lnTo>
                      <a:pt x="1213926" y="0"/>
                    </a:lnTo>
                    <a:lnTo>
                      <a:pt x="1213926" y="1283567"/>
                    </a:lnTo>
                    <a:lnTo>
                      <a:pt x="0" y="128356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80D12A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213926" cy="13311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9554340" y="3464122"/>
              <a:ext cx="9747183" cy="10965581"/>
              <a:chOff x="0" y="0"/>
              <a:chExt cx="5370413" cy="604171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370413" cy="6041715"/>
              </a:xfrm>
              <a:custGeom>
                <a:avLst/>
                <a:gdLst/>
                <a:ahLst/>
                <a:cxnLst/>
                <a:rect r="r" b="b" t="t" l="l"/>
                <a:pathLst>
                  <a:path h="6041715" w="5370413">
                    <a:moveTo>
                      <a:pt x="5370413" y="0"/>
                    </a:moveTo>
                    <a:lnTo>
                      <a:pt x="5370413" y="6041715"/>
                    </a:lnTo>
                    <a:cubicBezTo>
                      <a:pt x="3580275" y="4027810"/>
                      <a:pt x="1790138" y="2013905"/>
                      <a:pt x="0" y="0"/>
                    </a:cubicBezTo>
                    <a:lnTo>
                      <a:pt x="5370413" y="0"/>
                    </a:lnTo>
                    <a:close/>
                  </a:path>
                </a:pathLst>
              </a:custGeom>
              <a:solidFill>
                <a:srgbClr val="A3D376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2902112">
                <a:off x="-1356564" y="-993022"/>
                <a:ext cx="8083542" cy="4014026"/>
              </a:xfrm>
              <a:custGeom>
                <a:avLst/>
                <a:gdLst/>
                <a:ahLst/>
                <a:cxnLst/>
                <a:rect r="r" b="b" t="t" l="l"/>
                <a:pathLst>
                  <a:path h="4014026" w="8083542">
                    <a:moveTo>
                      <a:pt x="3567762" y="0"/>
                    </a:moveTo>
                    <a:lnTo>
                      <a:pt x="8083541" y="4013733"/>
                    </a:lnTo>
                    <a:cubicBezTo>
                      <a:pt x="5389028" y="4013831"/>
                      <a:pt x="2694514" y="4013928"/>
                      <a:pt x="0" y="4014026"/>
                    </a:cubicBezTo>
                    <a:lnTo>
                      <a:pt x="3567762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51240" t="0" r="-51240" b="-99992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9172461" y="6078669"/>
              <a:ext cx="6118393" cy="1430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7"/>
                </a:lnSpc>
                <a:spcBef>
                  <a:spcPct val="0"/>
                </a:spcBef>
              </a:pPr>
              <a:r>
                <a:rPr lang="en-US" b="true" sz="7080" spc="254" strike="noStrike" u="none">
                  <a:solidFill>
                    <a:srgbClr val="2A2E3A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Agenda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2591665"/>
              <a:ext cx="9176913" cy="9176913"/>
            </a:xfrm>
            <a:custGeom>
              <a:avLst/>
              <a:gdLst/>
              <a:ahLst/>
              <a:cxnLst/>
              <a:rect r="r" b="b" t="t" l="l"/>
              <a:pathLst>
                <a:path h="9176913" w="9176913">
                  <a:moveTo>
                    <a:pt x="0" y="0"/>
                  </a:moveTo>
                  <a:lnTo>
                    <a:pt x="9176913" y="0"/>
                  </a:lnTo>
                  <a:lnTo>
                    <a:pt x="9176913" y="9176913"/>
                  </a:lnTo>
                  <a:lnTo>
                    <a:pt x="0" y="9176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>
            <a:off x="4558805" y="3406489"/>
            <a:ext cx="19050" cy="53474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4977905" y="3111029"/>
            <a:ext cx="6372174" cy="644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Problem Statement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Block Diagram vs Tech Stacks Structure Hierarchy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Phases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Capabilities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Solution Approach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Future Goals</a:t>
            </a:r>
          </a:p>
          <a:p>
            <a:pPr algn="l">
              <a:lnSpc>
                <a:spcPts val="5770"/>
              </a:lnSpc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</a:t>
            </a:r>
          </a:p>
          <a:p>
            <a:pPr algn="l" marL="0" indent="0" lvl="0">
              <a:lnSpc>
                <a:spcPts val="577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15497" y="3111029"/>
            <a:ext cx="645670" cy="571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  <a:p>
            <a:pPr algn="l">
              <a:lnSpc>
                <a:spcPts val="5770"/>
              </a:lnSpc>
            </a:pPr>
            <a:r>
              <a:rPr lang="en-US" sz="2899" spc="130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  <a:p>
            <a:pPr algn="l" marL="0" indent="0" lvl="0">
              <a:lnSpc>
                <a:spcPts val="5770"/>
              </a:lnSpc>
            </a:pPr>
            <a:r>
              <a:rPr lang="en-US" b="true" sz="2899" spc="130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9492" y="2336786"/>
            <a:ext cx="88838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AICTE-Admin Pages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92" y="4432643"/>
            <a:ext cx="8194101" cy="295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Feedback Analysis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Approve Curriculum Developer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Approve Curriculums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Appoint Bureau Heads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Add Educational Guidelines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Add Requirements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0832" y="1841953"/>
            <a:ext cx="17446335" cy="8178827"/>
          </a:xfrm>
          <a:custGeom>
            <a:avLst/>
            <a:gdLst/>
            <a:ahLst/>
            <a:cxnLst/>
            <a:rect r="r" b="b" t="t" l="l"/>
            <a:pathLst>
              <a:path h="8178827" w="17446335">
                <a:moveTo>
                  <a:pt x="0" y="0"/>
                </a:moveTo>
                <a:lnTo>
                  <a:pt x="17446336" y="0"/>
                </a:lnTo>
                <a:lnTo>
                  <a:pt x="17446336" y="8178827"/>
                </a:lnTo>
                <a:lnTo>
                  <a:pt x="0" y="8178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94601" y="169260"/>
            <a:ext cx="10298798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Feedback Analysis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7855" y="1849663"/>
            <a:ext cx="17452289" cy="8162724"/>
          </a:xfrm>
          <a:custGeom>
            <a:avLst/>
            <a:gdLst/>
            <a:ahLst/>
            <a:cxnLst/>
            <a:rect r="r" b="b" t="t" l="l"/>
            <a:pathLst>
              <a:path h="8162724" w="17452289">
                <a:moveTo>
                  <a:pt x="0" y="0"/>
                </a:moveTo>
                <a:lnTo>
                  <a:pt x="17452290" y="0"/>
                </a:lnTo>
                <a:lnTo>
                  <a:pt x="17452290" y="8162724"/>
                </a:lnTo>
                <a:lnTo>
                  <a:pt x="0" y="816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2870" y="169260"/>
            <a:ext cx="17202259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Approve Curriculum Developer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4604" y="1933892"/>
            <a:ext cx="17404074" cy="8157302"/>
          </a:xfrm>
          <a:custGeom>
            <a:avLst/>
            <a:gdLst/>
            <a:ahLst/>
            <a:cxnLst/>
            <a:rect r="r" b="b" t="t" l="l"/>
            <a:pathLst>
              <a:path h="8157302" w="17404074">
                <a:moveTo>
                  <a:pt x="0" y="0"/>
                </a:moveTo>
                <a:lnTo>
                  <a:pt x="17404074" y="0"/>
                </a:lnTo>
                <a:lnTo>
                  <a:pt x="17404074" y="8157302"/>
                </a:lnTo>
                <a:lnTo>
                  <a:pt x="0" y="815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6940" y="169260"/>
            <a:ext cx="13054121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Approve Curriculums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1908" y="2023637"/>
            <a:ext cx="17805912" cy="8263363"/>
          </a:xfrm>
          <a:custGeom>
            <a:avLst/>
            <a:gdLst/>
            <a:ahLst/>
            <a:cxnLst/>
            <a:rect r="r" b="b" t="t" l="l"/>
            <a:pathLst>
              <a:path h="8263363" w="17805912">
                <a:moveTo>
                  <a:pt x="0" y="0"/>
                </a:moveTo>
                <a:lnTo>
                  <a:pt x="17805912" y="0"/>
                </a:lnTo>
                <a:lnTo>
                  <a:pt x="17805912" y="8263363"/>
                </a:lnTo>
                <a:lnTo>
                  <a:pt x="0" y="8263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7515" y="169260"/>
            <a:ext cx="13892971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Appoint Bureau Heads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1874" y="1612398"/>
            <a:ext cx="17407143" cy="8123942"/>
          </a:xfrm>
          <a:custGeom>
            <a:avLst/>
            <a:gdLst/>
            <a:ahLst/>
            <a:cxnLst/>
            <a:rect r="r" b="b" t="t" l="l"/>
            <a:pathLst>
              <a:path h="8123942" w="17407143">
                <a:moveTo>
                  <a:pt x="0" y="0"/>
                </a:moveTo>
                <a:lnTo>
                  <a:pt x="17407143" y="0"/>
                </a:lnTo>
                <a:lnTo>
                  <a:pt x="17407143" y="8123942"/>
                </a:lnTo>
                <a:lnTo>
                  <a:pt x="0" y="8123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6683" y="178785"/>
            <a:ext cx="14374633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Educational Guidelines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1178" y="1612398"/>
            <a:ext cx="17325364" cy="8153647"/>
          </a:xfrm>
          <a:custGeom>
            <a:avLst/>
            <a:gdLst/>
            <a:ahLst/>
            <a:cxnLst/>
            <a:rect r="r" b="b" t="t" l="l"/>
            <a:pathLst>
              <a:path h="8153647" w="17325364">
                <a:moveTo>
                  <a:pt x="0" y="0"/>
                </a:moveTo>
                <a:lnTo>
                  <a:pt x="17325364" y="0"/>
                </a:lnTo>
                <a:lnTo>
                  <a:pt x="17325364" y="8153647"/>
                </a:lnTo>
                <a:lnTo>
                  <a:pt x="0" y="815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52371" y="178785"/>
            <a:ext cx="9783257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 Requirements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9492" y="2336786"/>
            <a:ext cx="88838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Educator Pages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92" y="5670893"/>
            <a:ext cx="8194101" cy="48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Rate and Review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1750" y="1612398"/>
            <a:ext cx="17515006" cy="8283873"/>
          </a:xfrm>
          <a:custGeom>
            <a:avLst/>
            <a:gdLst/>
            <a:ahLst/>
            <a:cxnLst/>
            <a:rect r="r" b="b" t="t" l="l"/>
            <a:pathLst>
              <a:path h="8283873" w="17515006">
                <a:moveTo>
                  <a:pt x="0" y="0"/>
                </a:moveTo>
                <a:lnTo>
                  <a:pt x="17515006" y="0"/>
                </a:lnTo>
                <a:lnTo>
                  <a:pt x="17515006" y="8283874"/>
                </a:lnTo>
                <a:lnTo>
                  <a:pt x="0" y="8283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6896" y="178785"/>
            <a:ext cx="8734209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Rate and Review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9492" y="2336786"/>
            <a:ext cx="88838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615"/>
              </a:lnSpc>
              <a:spcBef>
                <a:spcPct val="0"/>
              </a:spcBef>
            </a:pPr>
            <a:r>
              <a:rPr lang="en-US" b="true" sz="6346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Bureau Head Pages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92" y="5175593"/>
            <a:ext cx="8194101" cy="14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View Curriculum Draft Status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Make changes in LTP Model</a:t>
            </a:r>
          </a:p>
          <a:p>
            <a:pPr algn="l" marL="601916" indent="-300958" lvl="1">
              <a:lnSpc>
                <a:spcPts val="3903"/>
              </a:lnSpc>
              <a:buFont typeface="Arial"/>
              <a:buChar char="•"/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Subject Groups for their Bureau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5486" y="5535369"/>
            <a:ext cx="2945028" cy="5777885"/>
            <a:chOff x="0" y="0"/>
            <a:chExt cx="406400" cy="797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30719" y="-373209"/>
            <a:ext cx="714563" cy="1401909"/>
            <a:chOff x="0" y="0"/>
            <a:chExt cx="406400" cy="797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8158705" y="-4656604"/>
            <a:ext cx="2515878" cy="15685312"/>
            <a:chOff x="0" y="0"/>
            <a:chExt cx="662618" cy="41311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2618" cy="4131111"/>
            </a:xfrm>
            <a:custGeom>
              <a:avLst/>
              <a:gdLst/>
              <a:ahLst/>
              <a:cxnLst/>
              <a:rect r="r" b="b" t="t" l="l"/>
              <a:pathLst>
                <a:path h="4131111" w="662618">
                  <a:moveTo>
                    <a:pt x="0" y="0"/>
                  </a:moveTo>
                  <a:lnTo>
                    <a:pt x="662618" y="0"/>
                  </a:lnTo>
                  <a:lnTo>
                    <a:pt x="662618" y="4131111"/>
                  </a:lnTo>
                  <a:lnTo>
                    <a:pt x="0" y="413111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2618" cy="416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2259035" y="3896966"/>
            <a:ext cx="409335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2535826" y="3935066"/>
            <a:ext cx="40934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098082" y="2161643"/>
            <a:ext cx="1300984" cy="1300984"/>
          </a:xfrm>
          <a:custGeom>
            <a:avLst/>
            <a:gdLst/>
            <a:ahLst/>
            <a:cxnLst/>
            <a:rect r="r" b="b" t="t" l="l"/>
            <a:pathLst>
              <a:path h="1300984" w="1300984">
                <a:moveTo>
                  <a:pt x="0" y="0"/>
                </a:moveTo>
                <a:lnTo>
                  <a:pt x="1300984" y="0"/>
                </a:lnTo>
                <a:lnTo>
                  <a:pt x="1300984" y="1300983"/>
                </a:lnTo>
                <a:lnTo>
                  <a:pt x="0" y="13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9144000" y="5143500"/>
            <a:ext cx="4762" cy="49482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294812" y="2161643"/>
            <a:ext cx="1300984" cy="1300984"/>
          </a:xfrm>
          <a:custGeom>
            <a:avLst/>
            <a:gdLst/>
            <a:ahLst/>
            <a:cxnLst/>
            <a:rect r="r" b="b" t="t" l="l"/>
            <a:pathLst>
              <a:path h="1300984" w="1300984">
                <a:moveTo>
                  <a:pt x="0" y="0"/>
                </a:moveTo>
                <a:lnTo>
                  <a:pt x="1300983" y="0"/>
                </a:lnTo>
                <a:lnTo>
                  <a:pt x="1300983" y="1300983"/>
                </a:lnTo>
                <a:lnTo>
                  <a:pt x="0" y="1300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38577" y="2109423"/>
            <a:ext cx="1405423" cy="1405423"/>
          </a:xfrm>
          <a:custGeom>
            <a:avLst/>
            <a:gdLst/>
            <a:ahLst/>
            <a:cxnLst/>
            <a:rect r="r" b="b" t="t" l="l"/>
            <a:pathLst>
              <a:path h="1405423" w="1405423">
                <a:moveTo>
                  <a:pt x="0" y="0"/>
                </a:moveTo>
                <a:lnTo>
                  <a:pt x="1405423" y="0"/>
                </a:lnTo>
                <a:lnTo>
                  <a:pt x="1405423" y="1405423"/>
                </a:lnTo>
                <a:lnTo>
                  <a:pt x="0" y="1405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87000" y="2185927"/>
            <a:ext cx="1328920" cy="1328920"/>
          </a:xfrm>
          <a:custGeom>
            <a:avLst/>
            <a:gdLst/>
            <a:ahLst/>
            <a:cxnLst/>
            <a:rect r="r" b="b" t="t" l="l"/>
            <a:pathLst>
              <a:path h="1328920" w="1328920">
                <a:moveTo>
                  <a:pt x="0" y="0"/>
                </a:moveTo>
                <a:lnTo>
                  <a:pt x="1328920" y="0"/>
                </a:lnTo>
                <a:lnTo>
                  <a:pt x="1328920" y="1328919"/>
                </a:lnTo>
                <a:lnTo>
                  <a:pt x="0" y="1328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58920" y="2213131"/>
            <a:ext cx="1274512" cy="1274512"/>
          </a:xfrm>
          <a:custGeom>
            <a:avLst/>
            <a:gdLst/>
            <a:ahLst/>
            <a:cxnLst/>
            <a:rect r="r" b="b" t="t" l="l"/>
            <a:pathLst>
              <a:path h="1274512" w="1274512">
                <a:moveTo>
                  <a:pt x="0" y="0"/>
                </a:moveTo>
                <a:lnTo>
                  <a:pt x="1274511" y="0"/>
                </a:lnTo>
                <a:lnTo>
                  <a:pt x="1274511" y="1274511"/>
                </a:lnTo>
                <a:lnTo>
                  <a:pt x="0" y="127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928781" y="2188145"/>
            <a:ext cx="1326702" cy="1326702"/>
          </a:xfrm>
          <a:custGeom>
            <a:avLst/>
            <a:gdLst/>
            <a:ahLst/>
            <a:cxnLst/>
            <a:rect r="r" b="b" t="t" l="l"/>
            <a:pathLst>
              <a:path h="1326702" w="1326702">
                <a:moveTo>
                  <a:pt x="0" y="0"/>
                </a:moveTo>
                <a:lnTo>
                  <a:pt x="1326702" y="0"/>
                </a:lnTo>
                <a:lnTo>
                  <a:pt x="1326702" y="1326701"/>
                </a:lnTo>
                <a:lnTo>
                  <a:pt x="0" y="1326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33660" y="7073900"/>
            <a:ext cx="5867044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11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Unified Portal to collaborate across educational stakeholders to formulate and maintain curriculum standards for Technical Education in India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33660" y="5282192"/>
            <a:ext cx="546647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77"/>
              </a:lnSpc>
              <a:spcBef>
                <a:spcPct val="0"/>
              </a:spcBef>
            </a:pPr>
            <a:r>
              <a:rPr lang="en-US" b="true" sz="3980" spc="14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50723" y="3600421"/>
            <a:ext cx="521685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13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Educational Stakeholders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91775" y="5282192"/>
            <a:ext cx="546647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77"/>
              </a:lnSpc>
              <a:spcBef>
                <a:spcPct val="0"/>
              </a:spcBef>
            </a:pPr>
            <a:r>
              <a:rPr lang="en-US" b="true" sz="3980" spc="143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Purpose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21065" y="6162937"/>
            <a:ext cx="51268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Design Model Curriculum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21065" y="6915552"/>
            <a:ext cx="51268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Collaboration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1775" y="7611512"/>
            <a:ext cx="51268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Personification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91775" y="8309377"/>
            <a:ext cx="71264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Intuitive &amp; Interactive Development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91775" y="9007242"/>
            <a:ext cx="71264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Resource Repository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91775" y="9703202"/>
            <a:ext cx="71264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1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Transparency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98082" y="345498"/>
            <a:ext cx="12091835" cy="135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4380" i="true" spc="157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“We acknowledge the Problem Statement and Purpose for the Hackathon”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1414" y="1795779"/>
            <a:ext cx="17474887" cy="8233713"/>
          </a:xfrm>
          <a:custGeom>
            <a:avLst/>
            <a:gdLst/>
            <a:ahLst/>
            <a:cxnLst/>
            <a:rect r="r" b="b" t="t" l="l"/>
            <a:pathLst>
              <a:path h="8233713" w="17474887">
                <a:moveTo>
                  <a:pt x="0" y="0"/>
                </a:moveTo>
                <a:lnTo>
                  <a:pt x="17474887" y="0"/>
                </a:lnTo>
                <a:lnTo>
                  <a:pt x="17474887" y="8233712"/>
                </a:lnTo>
                <a:lnTo>
                  <a:pt x="0" y="823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1234" y="178785"/>
            <a:ext cx="12385531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Curriculum Draft Status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1942" y="1819012"/>
            <a:ext cx="17846572" cy="8347741"/>
          </a:xfrm>
          <a:custGeom>
            <a:avLst/>
            <a:gdLst/>
            <a:ahLst/>
            <a:cxnLst/>
            <a:rect r="r" b="b" t="t" l="l"/>
            <a:pathLst>
              <a:path h="8347741" w="17846572">
                <a:moveTo>
                  <a:pt x="0" y="0"/>
                </a:moveTo>
                <a:lnTo>
                  <a:pt x="17846572" y="0"/>
                </a:lnTo>
                <a:lnTo>
                  <a:pt x="17846572" y="8347740"/>
                </a:lnTo>
                <a:lnTo>
                  <a:pt x="0" y="8347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8178" y="178785"/>
            <a:ext cx="7951643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Subject Groups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6812" y="1346650"/>
            <a:ext cx="19069240" cy="7593700"/>
            <a:chOff x="0" y="0"/>
            <a:chExt cx="5022351" cy="1999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22351" cy="1999987"/>
            </a:xfrm>
            <a:custGeom>
              <a:avLst/>
              <a:gdLst/>
              <a:ahLst/>
              <a:cxnLst/>
              <a:rect r="r" b="b" t="t" l="l"/>
              <a:pathLst>
                <a:path h="1999987" w="5022351">
                  <a:moveTo>
                    <a:pt x="0" y="0"/>
                  </a:moveTo>
                  <a:lnTo>
                    <a:pt x="5022351" y="0"/>
                  </a:lnTo>
                  <a:lnTo>
                    <a:pt x="5022351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22351" cy="2047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4663127" y="-922928"/>
            <a:ext cx="5101638" cy="5101638"/>
          </a:xfrm>
          <a:custGeom>
            <a:avLst/>
            <a:gdLst/>
            <a:ahLst/>
            <a:cxnLst/>
            <a:rect r="r" b="b" t="t" l="l"/>
            <a:pathLst>
              <a:path h="5101638" w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75016" y="6589795"/>
            <a:ext cx="2676198" cy="721612"/>
            <a:chOff x="0" y="0"/>
            <a:chExt cx="704842" cy="1900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44886" y="6589795"/>
            <a:ext cx="2676198" cy="721612"/>
            <a:chOff x="0" y="0"/>
            <a:chExt cx="704842" cy="1900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11610" y="6589795"/>
            <a:ext cx="2676198" cy="721612"/>
            <a:chOff x="0" y="0"/>
            <a:chExt cx="704842" cy="1900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78333" y="6589795"/>
            <a:ext cx="2676198" cy="721612"/>
            <a:chOff x="0" y="0"/>
            <a:chExt cx="704842" cy="1900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12912" y="6589795"/>
            <a:ext cx="2676198" cy="721612"/>
            <a:chOff x="0" y="0"/>
            <a:chExt cx="704842" cy="1900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62067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Team Leader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31937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98660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UI / UX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436786" y="6589795"/>
            <a:ext cx="2676198" cy="721612"/>
            <a:chOff x="0" y="0"/>
            <a:chExt cx="704842" cy="1900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37418" y="7541805"/>
            <a:ext cx="7901179" cy="7901179"/>
          </a:xfrm>
          <a:custGeom>
            <a:avLst/>
            <a:gdLst/>
            <a:ahLst/>
            <a:cxnLst/>
            <a:rect r="r" b="b" t="t" l="l"/>
            <a:pathLst>
              <a:path h="7901179" w="7901179">
                <a:moveTo>
                  <a:pt x="0" y="0"/>
                </a:moveTo>
                <a:lnTo>
                  <a:pt x="7901179" y="0"/>
                </a:lnTo>
                <a:lnTo>
                  <a:pt x="7901179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436786" y="4178710"/>
            <a:ext cx="2676198" cy="2411085"/>
          </a:xfrm>
          <a:custGeom>
            <a:avLst/>
            <a:gdLst/>
            <a:ahLst/>
            <a:cxnLst/>
            <a:rect r="r" b="b" t="t" l="l"/>
            <a:pathLst>
              <a:path h="2411085" w="2676198">
                <a:moveTo>
                  <a:pt x="0" y="0"/>
                </a:moveTo>
                <a:lnTo>
                  <a:pt x="2676198" y="0"/>
                </a:lnTo>
                <a:lnTo>
                  <a:pt x="2676198" y="2411085"/>
                </a:lnTo>
                <a:lnTo>
                  <a:pt x="0" y="2411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97" r="0" b="-5497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39713" y="4178710"/>
            <a:ext cx="2648095" cy="2433364"/>
          </a:xfrm>
          <a:custGeom>
            <a:avLst/>
            <a:gdLst/>
            <a:ahLst/>
            <a:cxnLst/>
            <a:rect r="r" b="b" t="t" l="l"/>
            <a:pathLst>
              <a:path h="2433364" w="2648095">
                <a:moveTo>
                  <a:pt x="0" y="0"/>
                </a:moveTo>
                <a:lnTo>
                  <a:pt x="2648095" y="0"/>
                </a:lnTo>
                <a:lnTo>
                  <a:pt x="2648095" y="2433364"/>
                </a:lnTo>
                <a:lnTo>
                  <a:pt x="0" y="2433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46" r="0" b="-577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312912" y="4178710"/>
            <a:ext cx="2676198" cy="2411085"/>
          </a:xfrm>
          <a:custGeom>
            <a:avLst/>
            <a:gdLst/>
            <a:ahLst/>
            <a:cxnLst/>
            <a:rect r="r" b="b" t="t" l="l"/>
            <a:pathLst>
              <a:path h="2411085" w="2676198">
                <a:moveTo>
                  <a:pt x="0" y="0"/>
                </a:moveTo>
                <a:lnTo>
                  <a:pt x="2676199" y="0"/>
                </a:lnTo>
                <a:lnTo>
                  <a:pt x="2676199" y="2411085"/>
                </a:lnTo>
                <a:lnTo>
                  <a:pt x="0" y="2411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71" r="0" b="-4924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5016" y="4178710"/>
            <a:ext cx="2676198" cy="2411085"/>
          </a:xfrm>
          <a:custGeom>
            <a:avLst/>
            <a:gdLst/>
            <a:ahLst/>
            <a:cxnLst/>
            <a:rect r="r" b="b" t="t" l="l"/>
            <a:pathLst>
              <a:path h="2411085" w="2676198">
                <a:moveTo>
                  <a:pt x="0" y="0"/>
                </a:moveTo>
                <a:lnTo>
                  <a:pt x="2676198" y="0"/>
                </a:lnTo>
                <a:lnTo>
                  <a:pt x="2676198" y="2411085"/>
                </a:lnTo>
                <a:lnTo>
                  <a:pt x="0" y="2411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116" r="0" b="-3878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378333" y="4178710"/>
            <a:ext cx="2676198" cy="2411085"/>
          </a:xfrm>
          <a:custGeom>
            <a:avLst/>
            <a:gdLst/>
            <a:ahLst/>
            <a:cxnLst/>
            <a:rect r="r" b="b" t="t" l="l"/>
            <a:pathLst>
              <a:path h="2411085" w="2676198">
                <a:moveTo>
                  <a:pt x="0" y="0"/>
                </a:moveTo>
                <a:lnTo>
                  <a:pt x="2676198" y="0"/>
                </a:lnTo>
                <a:lnTo>
                  <a:pt x="2676198" y="2411085"/>
                </a:lnTo>
                <a:lnTo>
                  <a:pt x="0" y="241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714" r="0" b="-328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244886" y="4178710"/>
            <a:ext cx="2647152" cy="2391789"/>
          </a:xfrm>
          <a:custGeom>
            <a:avLst/>
            <a:gdLst/>
            <a:ahLst/>
            <a:cxnLst/>
            <a:rect r="r" b="b" t="t" l="l"/>
            <a:pathLst>
              <a:path h="2391789" w="2647152">
                <a:moveTo>
                  <a:pt x="0" y="0"/>
                </a:moveTo>
                <a:lnTo>
                  <a:pt x="2647152" y="0"/>
                </a:lnTo>
                <a:lnTo>
                  <a:pt x="2647152" y="2391790"/>
                </a:lnTo>
                <a:lnTo>
                  <a:pt x="0" y="2391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469" r="0" b="-6207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0999" y="1851525"/>
            <a:ext cx="9144227" cy="7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b="true" sz="5115" spc="18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HexxCode 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0999" y="6821624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Prerna Tulsiani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570870" y="6821624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Tanvi Kale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37593" y="6821624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Jia Johnson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65384" y="6821624"/>
            <a:ext cx="235021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Harshal Kausadikar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65384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Backend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38896" y="6821624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Pratik Patil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623836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AI / ML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0999" y="3372848"/>
            <a:ext cx="11239428" cy="44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1"/>
              </a:lnSpc>
              <a:spcBef>
                <a:spcPct val="0"/>
              </a:spcBef>
            </a:pPr>
            <a:r>
              <a:rPr lang="en-US" sz="2551" spc="56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College of Engineering Pune, Technological University (COEP Tech)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762769" y="6821624"/>
            <a:ext cx="2024231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BFB"/>
                </a:solidFill>
                <a:latin typeface="Arimo"/>
                <a:ea typeface="Arimo"/>
                <a:cs typeface="Arimo"/>
                <a:sym typeface="Arimo"/>
              </a:rPr>
              <a:t>Abhinav Kurule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99963" y="7408455"/>
            <a:ext cx="23020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753" spc="87">
                <a:solidFill>
                  <a:srgbClr val="052A47"/>
                </a:solidFill>
                <a:latin typeface="Open Sauce"/>
                <a:ea typeface="Open Sauce"/>
                <a:cs typeface="Open Sauce"/>
                <a:sym typeface="Open Sauce"/>
              </a:rPr>
              <a:t>System Architect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62067" y="2803946"/>
            <a:ext cx="17744456" cy="4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7"/>
              </a:lnSpc>
              <a:spcBef>
                <a:spcPct val="0"/>
              </a:spcBef>
            </a:pPr>
            <a:r>
              <a:rPr lang="en-US" b="true" sz="2980" i="true" spc="107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“The team of Hackathon would want to remain engaged in future to roll this out for AICTE”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93992"/>
            <a:ext cx="7320557" cy="7164308"/>
          </a:xfrm>
          <a:custGeom>
            <a:avLst/>
            <a:gdLst/>
            <a:ahLst/>
            <a:cxnLst/>
            <a:rect r="r" b="b" t="t" l="l"/>
            <a:pathLst>
              <a:path h="7164308" w="7320557">
                <a:moveTo>
                  <a:pt x="0" y="0"/>
                </a:moveTo>
                <a:lnTo>
                  <a:pt x="7320557" y="0"/>
                </a:lnTo>
                <a:lnTo>
                  <a:pt x="7320557" y="7164308"/>
                </a:lnTo>
                <a:lnTo>
                  <a:pt x="0" y="716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8312" y="728849"/>
            <a:ext cx="1371137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7"/>
              </a:lnSpc>
              <a:spcBef>
                <a:spcPct val="0"/>
              </a:spcBef>
            </a:pPr>
            <a:r>
              <a:rPr lang="en-US" b="true" sz="3680" i="true" spc="132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“The Portal Building Blocks and Architecture are developed using latest technologies”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9148762" y="2362169"/>
            <a:ext cx="4762" cy="662795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938743" y="2093992"/>
            <a:ext cx="7320557" cy="7164308"/>
          </a:xfrm>
          <a:custGeom>
            <a:avLst/>
            <a:gdLst/>
            <a:ahLst/>
            <a:cxnLst/>
            <a:rect r="r" b="b" t="t" l="l"/>
            <a:pathLst>
              <a:path h="7164308" w="7320557">
                <a:moveTo>
                  <a:pt x="0" y="0"/>
                </a:moveTo>
                <a:lnTo>
                  <a:pt x="7320557" y="0"/>
                </a:lnTo>
                <a:lnTo>
                  <a:pt x="7320557" y="7164308"/>
                </a:lnTo>
                <a:lnTo>
                  <a:pt x="0" y="716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2161" y="2305019"/>
            <a:ext cx="1713634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Portal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3799" y="2524094"/>
            <a:ext cx="149044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JS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05400"/>
            <a:ext cx="2737168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 Management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5782" y="5105400"/>
            <a:ext cx="2737168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Registration &amp; Personification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027299"/>
            <a:ext cx="2737168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Repository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25782" y="7027299"/>
            <a:ext cx="2737168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Collaborative 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593885"/>
            <a:ext cx="2737168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39476" y="8633890"/>
            <a:ext cx="2723474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 Flow Manager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8743" y="7222561"/>
            <a:ext cx="273716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MongoDB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3286" y="7222561"/>
            <a:ext cx="273716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Control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38743" y="8633890"/>
            <a:ext cx="2737168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38743" y="5300662"/>
            <a:ext cx="273716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33286" y="5303403"/>
            <a:ext cx="2737168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AWS 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33286" y="8673895"/>
            <a:ext cx="2723474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3357" y="2897097"/>
            <a:ext cx="810099" cy="810099"/>
          </a:xfrm>
          <a:custGeom>
            <a:avLst/>
            <a:gdLst/>
            <a:ahLst/>
            <a:cxnLst/>
            <a:rect r="r" b="b" t="t" l="l"/>
            <a:pathLst>
              <a:path h="810099" w="810099">
                <a:moveTo>
                  <a:pt x="0" y="0"/>
                </a:moveTo>
                <a:lnTo>
                  <a:pt x="810099" y="0"/>
                </a:lnTo>
                <a:lnTo>
                  <a:pt x="810099" y="810099"/>
                </a:lnTo>
                <a:lnTo>
                  <a:pt x="0" y="810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0410" y="2978293"/>
            <a:ext cx="4908539" cy="4908539"/>
          </a:xfrm>
          <a:custGeom>
            <a:avLst/>
            <a:gdLst/>
            <a:ahLst/>
            <a:cxnLst/>
            <a:rect r="r" b="b" t="t" l="l"/>
            <a:pathLst>
              <a:path h="4908539" w="4908539">
                <a:moveTo>
                  <a:pt x="0" y="0"/>
                </a:moveTo>
                <a:lnTo>
                  <a:pt x="4908539" y="0"/>
                </a:lnTo>
                <a:lnTo>
                  <a:pt x="4908539" y="4908540"/>
                </a:lnTo>
                <a:lnTo>
                  <a:pt x="0" y="490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928812" y="4248881"/>
            <a:ext cx="2920068" cy="0"/>
          </a:xfrm>
          <a:prstGeom prst="line">
            <a:avLst/>
          </a:prstGeom>
          <a:ln cap="rnd" w="76200">
            <a:solidFill>
              <a:srgbClr val="051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868949" y="4977008"/>
            <a:ext cx="2920068" cy="0"/>
          </a:xfrm>
          <a:prstGeom prst="line">
            <a:avLst/>
          </a:prstGeom>
          <a:ln cap="rnd" w="76200">
            <a:solidFill>
              <a:srgbClr val="051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040342" y="5824648"/>
            <a:ext cx="2920068" cy="0"/>
          </a:xfrm>
          <a:prstGeom prst="line">
            <a:avLst/>
          </a:prstGeom>
          <a:ln cap="rnd" w="76200">
            <a:solidFill>
              <a:srgbClr val="051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868949" y="6585649"/>
            <a:ext cx="2920068" cy="0"/>
          </a:xfrm>
          <a:prstGeom prst="line">
            <a:avLst/>
          </a:prstGeom>
          <a:ln cap="rnd" w="76200">
            <a:solidFill>
              <a:srgbClr val="051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33885" y="514350"/>
            <a:ext cx="582023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3"/>
              </a:lnSpc>
              <a:spcBef>
                <a:spcPct val="0"/>
              </a:spcBef>
            </a:pPr>
            <a:r>
              <a:rPr lang="en-US" b="true" sz="6669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Frameworks</a:t>
            </a:r>
          </a:p>
        </p:txBody>
      </p:sp>
      <p:grpSp>
        <p:nvGrpSpPr>
          <p:cNvPr name="Group 9" id="9"/>
          <p:cNvGrpSpPr/>
          <p:nvPr/>
        </p:nvGrpSpPr>
        <p:grpSpPr>
          <a:xfrm rot="530973">
            <a:off x="16629944" y="-1007608"/>
            <a:ext cx="8981737" cy="13081995"/>
            <a:chOff x="0" y="0"/>
            <a:chExt cx="2365560" cy="34454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30973">
            <a:off x="17227331" y="-1007608"/>
            <a:ext cx="8981737" cy="13081995"/>
            <a:chOff x="0" y="0"/>
            <a:chExt cx="2365560" cy="34454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98886" y="3533948"/>
            <a:ext cx="1779918" cy="53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Libraries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6654" y="5113073"/>
            <a:ext cx="1947443" cy="53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8982" y="4255002"/>
            <a:ext cx="2060002" cy="53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Front-end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41733" y="5834258"/>
            <a:ext cx="1974500" cy="53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Back-end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30" y="3531777"/>
            <a:ext cx="3387356" cy="118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ChartJS</a:t>
            </a:r>
          </a:p>
          <a:p>
            <a:pPr algn="just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PDF-Viewer</a:t>
            </a:r>
          </a:p>
          <a:p>
            <a:pPr algn="just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Json Web Token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22471" y="4387133"/>
            <a:ext cx="2928812" cy="78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React</a:t>
            </a:r>
          </a:p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530" y="5397871"/>
            <a:ext cx="2928812" cy="78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AWS SQL</a:t>
            </a:r>
          </a:p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MongoDB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22471" y="5966861"/>
            <a:ext cx="2928812" cy="118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Express</a:t>
            </a:r>
          </a:p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Node</a:t>
            </a:r>
          </a:p>
          <a:p>
            <a:pPr algn="l" marL="491512" indent="-245756" lvl="1">
              <a:lnSpc>
                <a:spcPts val="3187"/>
              </a:lnSpc>
              <a:buFont typeface="Arial"/>
              <a:buChar char="•"/>
            </a:pPr>
            <a:r>
              <a:rPr lang="en-US" sz="2276" spc="102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Python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30973">
            <a:off x="16629944" y="-1007608"/>
            <a:ext cx="8981737" cy="13081995"/>
            <a:chOff x="0" y="0"/>
            <a:chExt cx="2365560" cy="3445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30973">
            <a:off x="17227331" y="-1007608"/>
            <a:ext cx="8981737" cy="13081995"/>
            <a:chOff x="0" y="0"/>
            <a:chExt cx="2365560" cy="3445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82654" y="134159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9"/>
                </a:lnTo>
                <a:lnTo>
                  <a:pt x="0" y="1821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71825" y="1530768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6" y="0"/>
                </a:lnTo>
                <a:lnTo>
                  <a:pt x="1443366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88459" y="1847401"/>
            <a:ext cx="810099" cy="810099"/>
          </a:xfrm>
          <a:custGeom>
            <a:avLst/>
            <a:gdLst/>
            <a:ahLst/>
            <a:cxnLst/>
            <a:rect r="r" b="b" t="t" l="l"/>
            <a:pathLst>
              <a:path h="810099" w="810099">
                <a:moveTo>
                  <a:pt x="0" y="0"/>
                </a:moveTo>
                <a:lnTo>
                  <a:pt x="810098" y="0"/>
                </a:lnTo>
                <a:lnTo>
                  <a:pt x="810098" y="810099"/>
                </a:lnTo>
                <a:lnTo>
                  <a:pt x="0" y="81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29420" y="1750069"/>
            <a:ext cx="3576441" cy="1004762"/>
            <a:chOff x="0" y="0"/>
            <a:chExt cx="941943" cy="2646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1943" cy="264629"/>
            </a:xfrm>
            <a:custGeom>
              <a:avLst/>
              <a:gdLst/>
              <a:ahLst/>
              <a:cxnLst/>
              <a:rect r="r" b="b" t="t" l="l"/>
              <a:pathLst>
                <a:path h="264629" w="941943">
                  <a:moveTo>
                    <a:pt x="132314" y="0"/>
                  </a:moveTo>
                  <a:lnTo>
                    <a:pt x="809629" y="0"/>
                  </a:lnTo>
                  <a:cubicBezTo>
                    <a:pt x="844721" y="0"/>
                    <a:pt x="878376" y="13940"/>
                    <a:pt x="903189" y="38754"/>
                  </a:cubicBezTo>
                  <a:cubicBezTo>
                    <a:pt x="928003" y="63568"/>
                    <a:pt x="941943" y="97222"/>
                    <a:pt x="941943" y="132314"/>
                  </a:cubicBezTo>
                  <a:lnTo>
                    <a:pt x="941943" y="132314"/>
                  </a:lnTo>
                  <a:cubicBezTo>
                    <a:pt x="941943" y="205390"/>
                    <a:pt x="882704" y="264629"/>
                    <a:pt x="809629" y="264629"/>
                  </a:cubicBezTo>
                  <a:lnTo>
                    <a:pt x="132314" y="264629"/>
                  </a:lnTo>
                  <a:cubicBezTo>
                    <a:pt x="59239" y="264629"/>
                    <a:pt x="0" y="205390"/>
                    <a:pt x="0" y="132314"/>
                  </a:cubicBezTo>
                  <a:lnTo>
                    <a:pt x="0" y="132314"/>
                  </a:lnTo>
                  <a:cubicBezTo>
                    <a:pt x="0" y="59239"/>
                    <a:pt x="59239" y="0"/>
                    <a:pt x="132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41943" cy="321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AICTE ADMIN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4322470" y="3163305"/>
            <a:ext cx="4371038" cy="83473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766280" y="134159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9"/>
                </a:lnTo>
                <a:lnTo>
                  <a:pt x="0" y="1821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55451" y="1530768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72085" y="1847401"/>
            <a:ext cx="810099" cy="810099"/>
          </a:xfrm>
          <a:custGeom>
            <a:avLst/>
            <a:gdLst/>
            <a:ahLst/>
            <a:cxnLst/>
            <a:rect r="r" b="b" t="t" l="l"/>
            <a:pathLst>
              <a:path h="810099" w="810099">
                <a:moveTo>
                  <a:pt x="0" y="0"/>
                </a:moveTo>
                <a:lnTo>
                  <a:pt x="810098" y="0"/>
                </a:lnTo>
                <a:lnTo>
                  <a:pt x="810098" y="810099"/>
                </a:lnTo>
                <a:lnTo>
                  <a:pt x="0" y="81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016462" y="3310630"/>
            <a:ext cx="3037840" cy="1162431"/>
            <a:chOff x="0" y="0"/>
            <a:chExt cx="800089" cy="306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0089" cy="306155"/>
            </a:xfrm>
            <a:custGeom>
              <a:avLst/>
              <a:gdLst/>
              <a:ahLst/>
              <a:cxnLst/>
              <a:rect r="r" b="b" t="t" l="l"/>
              <a:pathLst>
                <a:path h="306155" w="800089">
                  <a:moveTo>
                    <a:pt x="153077" y="0"/>
                  </a:moveTo>
                  <a:lnTo>
                    <a:pt x="647012" y="0"/>
                  </a:lnTo>
                  <a:cubicBezTo>
                    <a:pt x="687611" y="0"/>
                    <a:pt x="726547" y="16128"/>
                    <a:pt x="755254" y="44835"/>
                  </a:cubicBezTo>
                  <a:cubicBezTo>
                    <a:pt x="783962" y="73543"/>
                    <a:pt x="800089" y="112479"/>
                    <a:pt x="800089" y="153077"/>
                  </a:cubicBezTo>
                  <a:lnTo>
                    <a:pt x="800089" y="153077"/>
                  </a:lnTo>
                  <a:cubicBezTo>
                    <a:pt x="800089" y="193676"/>
                    <a:pt x="783962" y="232612"/>
                    <a:pt x="755254" y="261319"/>
                  </a:cubicBezTo>
                  <a:cubicBezTo>
                    <a:pt x="726547" y="290027"/>
                    <a:pt x="687611" y="306155"/>
                    <a:pt x="647012" y="306155"/>
                  </a:cubicBezTo>
                  <a:lnTo>
                    <a:pt x="153077" y="306155"/>
                  </a:lnTo>
                  <a:cubicBezTo>
                    <a:pt x="112479" y="306155"/>
                    <a:pt x="73543" y="290027"/>
                    <a:pt x="44835" y="261319"/>
                  </a:cubicBezTo>
                  <a:cubicBezTo>
                    <a:pt x="16128" y="232612"/>
                    <a:pt x="0" y="193676"/>
                    <a:pt x="0" y="153077"/>
                  </a:cubicBezTo>
                  <a:lnTo>
                    <a:pt x="0" y="153077"/>
                  </a:lnTo>
                  <a:cubicBezTo>
                    <a:pt x="0" y="112479"/>
                    <a:pt x="16128" y="73543"/>
                    <a:pt x="44835" y="44835"/>
                  </a:cubicBezTo>
                  <a:cubicBezTo>
                    <a:pt x="73543" y="16128"/>
                    <a:pt x="112479" y="0"/>
                    <a:pt x="15307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00089" cy="363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INDUSTRY</a:t>
              </a:r>
            </a:p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EXPERT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1580" y="6096780"/>
            <a:ext cx="3576441" cy="1004762"/>
            <a:chOff x="0" y="0"/>
            <a:chExt cx="941943" cy="2646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1943" cy="264629"/>
            </a:xfrm>
            <a:custGeom>
              <a:avLst/>
              <a:gdLst/>
              <a:ahLst/>
              <a:cxnLst/>
              <a:rect r="r" b="b" t="t" l="l"/>
              <a:pathLst>
                <a:path h="264629" w="941943">
                  <a:moveTo>
                    <a:pt x="132314" y="0"/>
                  </a:moveTo>
                  <a:lnTo>
                    <a:pt x="809629" y="0"/>
                  </a:lnTo>
                  <a:cubicBezTo>
                    <a:pt x="844721" y="0"/>
                    <a:pt x="878376" y="13940"/>
                    <a:pt x="903189" y="38754"/>
                  </a:cubicBezTo>
                  <a:cubicBezTo>
                    <a:pt x="928003" y="63568"/>
                    <a:pt x="941943" y="97222"/>
                    <a:pt x="941943" y="132314"/>
                  </a:cubicBezTo>
                  <a:lnTo>
                    <a:pt x="941943" y="132314"/>
                  </a:lnTo>
                  <a:cubicBezTo>
                    <a:pt x="941943" y="205390"/>
                    <a:pt x="882704" y="264629"/>
                    <a:pt x="809629" y="264629"/>
                  </a:cubicBezTo>
                  <a:lnTo>
                    <a:pt x="132314" y="264629"/>
                  </a:lnTo>
                  <a:cubicBezTo>
                    <a:pt x="59239" y="264629"/>
                    <a:pt x="0" y="205390"/>
                    <a:pt x="0" y="132314"/>
                  </a:cubicBezTo>
                  <a:lnTo>
                    <a:pt x="0" y="132314"/>
                  </a:lnTo>
                  <a:cubicBezTo>
                    <a:pt x="0" y="59239"/>
                    <a:pt x="59239" y="0"/>
                    <a:pt x="132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41943" cy="321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BUREAU 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8898585"/>
            <a:ext cx="1146451" cy="1146451"/>
          </a:xfrm>
          <a:custGeom>
            <a:avLst/>
            <a:gdLst/>
            <a:ahLst/>
            <a:cxnLst/>
            <a:rect r="r" b="b" t="t" l="l"/>
            <a:pathLst>
              <a:path h="1146451" w="1146451">
                <a:moveTo>
                  <a:pt x="0" y="0"/>
                </a:moveTo>
                <a:lnTo>
                  <a:pt x="1146451" y="0"/>
                </a:lnTo>
                <a:lnTo>
                  <a:pt x="1146451" y="1146451"/>
                </a:lnTo>
                <a:lnTo>
                  <a:pt x="0" y="114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47751" y="9017636"/>
            <a:ext cx="908349" cy="908349"/>
          </a:xfrm>
          <a:custGeom>
            <a:avLst/>
            <a:gdLst/>
            <a:ahLst/>
            <a:cxnLst/>
            <a:rect r="r" b="b" t="t" l="l"/>
            <a:pathLst>
              <a:path h="908349" w="908349">
                <a:moveTo>
                  <a:pt x="0" y="0"/>
                </a:moveTo>
                <a:lnTo>
                  <a:pt x="908349" y="0"/>
                </a:lnTo>
                <a:lnTo>
                  <a:pt x="908349" y="908349"/>
                </a:lnTo>
                <a:lnTo>
                  <a:pt x="0" y="90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1053" y="9140938"/>
            <a:ext cx="661745" cy="661745"/>
          </a:xfrm>
          <a:custGeom>
            <a:avLst/>
            <a:gdLst/>
            <a:ahLst/>
            <a:cxnLst/>
            <a:rect r="r" b="b" t="t" l="l"/>
            <a:pathLst>
              <a:path h="661745" w="661745">
                <a:moveTo>
                  <a:pt x="0" y="0"/>
                </a:moveTo>
                <a:lnTo>
                  <a:pt x="661745" y="0"/>
                </a:lnTo>
                <a:lnTo>
                  <a:pt x="661745" y="661745"/>
                </a:lnTo>
                <a:lnTo>
                  <a:pt x="0" y="66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838750" y="8901669"/>
            <a:ext cx="3576441" cy="1162431"/>
            <a:chOff x="0" y="0"/>
            <a:chExt cx="941943" cy="3061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1943" cy="306155"/>
            </a:xfrm>
            <a:custGeom>
              <a:avLst/>
              <a:gdLst/>
              <a:ahLst/>
              <a:cxnLst/>
              <a:rect r="r" b="b" t="t" l="l"/>
              <a:pathLst>
                <a:path h="306155" w="941943">
                  <a:moveTo>
                    <a:pt x="153077" y="0"/>
                  </a:moveTo>
                  <a:lnTo>
                    <a:pt x="788866" y="0"/>
                  </a:lnTo>
                  <a:cubicBezTo>
                    <a:pt x="829465" y="0"/>
                    <a:pt x="868400" y="16128"/>
                    <a:pt x="897108" y="44835"/>
                  </a:cubicBezTo>
                  <a:cubicBezTo>
                    <a:pt x="925816" y="73543"/>
                    <a:pt x="941943" y="112479"/>
                    <a:pt x="941943" y="153077"/>
                  </a:cubicBezTo>
                  <a:lnTo>
                    <a:pt x="941943" y="153077"/>
                  </a:lnTo>
                  <a:cubicBezTo>
                    <a:pt x="941943" y="193676"/>
                    <a:pt x="925816" y="232612"/>
                    <a:pt x="897108" y="261319"/>
                  </a:cubicBezTo>
                  <a:cubicBezTo>
                    <a:pt x="868400" y="290027"/>
                    <a:pt x="829465" y="306155"/>
                    <a:pt x="788866" y="306155"/>
                  </a:cubicBezTo>
                  <a:lnTo>
                    <a:pt x="153077" y="306155"/>
                  </a:lnTo>
                  <a:cubicBezTo>
                    <a:pt x="112479" y="306155"/>
                    <a:pt x="73543" y="290027"/>
                    <a:pt x="44835" y="261319"/>
                  </a:cubicBezTo>
                  <a:cubicBezTo>
                    <a:pt x="16128" y="232612"/>
                    <a:pt x="0" y="193676"/>
                    <a:pt x="0" y="153077"/>
                  </a:cubicBezTo>
                  <a:lnTo>
                    <a:pt x="0" y="153077"/>
                  </a:lnTo>
                  <a:cubicBezTo>
                    <a:pt x="0" y="112479"/>
                    <a:pt x="16128" y="73543"/>
                    <a:pt x="44835" y="44835"/>
                  </a:cubicBezTo>
                  <a:cubicBezTo>
                    <a:pt x="73543" y="16128"/>
                    <a:pt x="112479" y="0"/>
                    <a:pt x="15307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941943" cy="363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CURRICULUM DEVELOPERS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601926" y="7101543"/>
            <a:ext cx="1667875" cy="1797043"/>
          </a:xfrm>
          <a:prstGeom prst="line">
            <a:avLst/>
          </a:prstGeom>
          <a:ln cap="flat" w="38100">
            <a:solidFill>
              <a:srgbClr val="FA643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8693508" y="3163305"/>
            <a:ext cx="4004572" cy="83473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8669778" y="3166907"/>
            <a:ext cx="0" cy="1588572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7758924" y="4898355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948095" y="5087526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183692" y="5323123"/>
            <a:ext cx="972171" cy="972171"/>
          </a:xfrm>
          <a:custGeom>
            <a:avLst/>
            <a:gdLst/>
            <a:ahLst/>
            <a:cxnLst/>
            <a:rect r="r" b="b" t="t" l="l"/>
            <a:pathLst>
              <a:path h="972171" w="972171">
                <a:moveTo>
                  <a:pt x="0" y="0"/>
                </a:moveTo>
                <a:lnTo>
                  <a:pt x="972171" y="0"/>
                </a:lnTo>
                <a:lnTo>
                  <a:pt x="972171" y="972172"/>
                </a:lnTo>
                <a:lnTo>
                  <a:pt x="0" y="972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784825" y="160496"/>
            <a:ext cx="874207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3"/>
              </a:lnSpc>
              <a:spcBef>
                <a:spcPct val="0"/>
              </a:spcBef>
            </a:pPr>
            <a:r>
              <a:rPr lang="en-US" b="true" sz="6269" spc="225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Structure Hierarchy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87379" y="1523944"/>
            <a:ext cx="2329082" cy="656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2"/>
              </a:lnSpc>
            </a:pPr>
            <a:r>
              <a:rPr lang="en-US" sz="4376">
                <a:solidFill>
                  <a:srgbClr val="A20E20"/>
                </a:solidFill>
                <a:latin typeface="Playlist Script"/>
                <a:ea typeface="Playlist Script"/>
                <a:cs typeface="Playlist Script"/>
                <a:sym typeface="Playlist Script"/>
              </a:rPr>
              <a:t>Feedback</a:t>
            </a:r>
          </a:p>
        </p:txBody>
      </p:sp>
      <p:sp>
        <p:nvSpPr>
          <p:cNvPr name="TextBox 38" id="38"/>
          <p:cNvSpPr txBox="true"/>
          <p:nvPr/>
        </p:nvSpPr>
        <p:spPr>
          <a:xfrm rot="-2635039">
            <a:off x="566778" y="7481637"/>
            <a:ext cx="2732041" cy="63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2"/>
              </a:lnSpc>
            </a:pPr>
            <a:r>
              <a:rPr lang="en-US" sz="4176">
                <a:solidFill>
                  <a:srgbClr val="A20E20"/>
                </a:solidFill>
                <a:latin typeface="Playlist Script"/>
                <a:ea typeface="Playlist Script"/>
                <a:cs typeface="Playlist Script"/>
                <a:sym typeface="Playlist Script"/>
              </a:rPr>
              <a:t>Approval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2500761" y="4065522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689933" y="4254694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925530" y="4490291"/>
            <a:ext cx="972171" cy="972171"/>
          </a:xfrm>
          <a:custGeom>
            <a:avLst/>
            <a:gdLst/>
            <a:ahLst/>
            <a:cxnLst/>
            <a:rect r="r" b="b" t="t" l="l"/>
            <a:pathLst>
              <a:path h="972171" w="972171">
                <a:moveTo>
                  <a:pt x="0" y="0"/>
                </a:moveTo>
                <a:lnTo>
                  <a:pt x="972171" y="0"/>
                </a:lnTo>
                <a:lnTo>
                  <a:pt x="972171" y="972171"/>
                </a:lnTo>
                <a:lnTo>
                  <a:pt x="0" y="972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321922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9" y="0"/>
                </a:lnTo>
                <a:lnTo>
                  <a:pt x="1821709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511094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746691" y="4657414"/>
            <a:ext cx="972171" cy="972171"/>
          </a:xfrm>
          <a:custGeom>
            <a:avLst/>
            <a:gdLst/>
            <a:ahLst/>
            <a:cxnLst/>
            <a:rect r="r" b="b" t="t" l="l"/>
            <a:pathLst>
              <a:path h="972171" w="972171">
                <a:moveTo>
                  <a:pt x="0" y="0"/>
                </a:moveTo>
                <a:lnTo>
                  <a:pt x="972171" y="0"/>
                </a:lnTo>
                <a:lnTo>
                  <a:pt x="972171" y="972172"/>
                </a:lnTo>
                <a:lnTo>
                  <a:pt x="0" y="9721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6805357" y="6862938"/>
            <a:ext cx="3576441" cy="1162431"/>
            <a:chOff x="0" y="0"/>
            <a:chExt cx="941943" cy="3061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41943" cy="306155"/>
            </a:xfrm>
            <a:custGeom>
              <a:avLst/>
              <a:gdLst/>
              <a:ahLst/>
              <a:cxnLst/>
              <a:rect r="r" b="b" t="t" l="l"/>
              <a:pathLst>
                <a:path h="306155" w="941943">
                  <a:moveTo>
                    <a:pt x="153077" y="0"/>
                  </a:moveTo>
                  <a:lnTo>
                    <a:pt x="788866" y="0"/>
                  </a:lnTo>
                  <a:cubicBezTo>
                    <a:pt x="829465" y="0"/>
                    <a:pt x="868400" y="16128"/>
                    <a:pt x="897108" y="44835"/>
                  </a:cubicBezTo>
                  <a:cubicBezTo>
                    <a:pt x="925816" y="73543"/>
                    <a:pt x="941943" y="112479"/>
                    <a:pt x="941943" y="153077"/>
                  </a:cubicBezTo>
                  <a:lnTo>
                    <a:pt x="941943" y="153077"/>
                  </a:lnTo>
                  <a:cubicBezTo>
                    <a:pt x="941943" y="193676"/>
                    <a:pt x="925816" y="232612"/>
                    <a:pt x="897108" y="261319"/>
                  </a:cubicBezTo>
                  <a:cubicBezTo>
                    <a:pt x="868400" y="290027"/>
                    <a:pt x="829465" y="306155"/>
                    <a:pt x="788866" y="306155"/>
                  </a:cubicBezTo>
                  <a:lnTo>
                    <a:pt x="153077" y="306155"/>
                  </a:lnTo>
                  <a:cubicBezTo>
                    <a:pt x="112479" y="306155"/>
                    <a:pt x="73543" y="290027"/>
                    <a:pt x="44835" y="261319"/>
                  </a:cubicBezTo>
                  <a:cubicBezTo>
                    <a:pt x="16128" y="232612"/>
                    <a:pt x="0" y="193676"/>
                    <a:pt x="0" y="153077"/>
                  </a:cubicBezTo>
                  <a:lnTo>
                    <a:pt x="0" y="153077"/>
                  </a:lnTo>
                  <a:cubicBezTo>
                    <a:pt x="0" y="112479"/>
                    <a:pt x="16128" y="73543"/>
                    <a:pt x="44835" y="44835"/>
                  </a:cubicBezTo>
                  <a:cubicBezTo>
                    <a:pt x="73543" y="16128"/>
                    <a:pt x="112479" y="0"/>
                    <a:pt x="153077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941943" cy="363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trike="noStrike" u="none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DEPARTMENT</a:t>
              </a:r>
            </a:p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trike="noStrike" u="none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HEAD (ELEC)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957757" y="7015338"/>
            <a:ext cx="3576441" cy="1004762"/>
            <a:chOff x="0" y="0"/>
            <a:chExt cx="941943" cy="26462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41943" cy="264629"/>
            </a:xfrm>
            <a:custGeom>
              <a:avLst/>
              <a:gdLst/>
              <a:ahLst/>
              <a:cxnLst/>
              <a:rect r="r" b="b" t="t" l="l"/>
              <a:pathLst>
                <a:path h="264629" w="941943">
                  <a:moveTo>
                    <a:pt x="132314" y="0"/>
                  </a:moveTo>
                  <a:lnTo>
                    <a:pt x="809629" y="0"/>
                  </a:lnTo>
                  <a:cubicBezTo>
                    <a:pt x="844721" y="0"/>
                    <a:pt x="878376" y="13940"/>
                    <a:pt x="903189" y="38754"/>
                  </a:cubicBezTo>
                  <a:cubicBezTo>
                    <a:pt x="928003" y="63568"/>
                    <a:pt x="941943" y="97222"/>
                    <a:pt x="941943" y="132314"/>
                  </a:cubicBezTo>
                  <a:lnTo>
                    <a:pt x="941943" y="132314"/>
                  </a:lnTo>
                  <a:cubicBezTo>
                    <a:pt x="941943" y="205390"/>
                    <a:pt x="882704" y="264629"/>
                    <a:pt x="809629" y="264629"/>
                  </a:cubicBezTo>
                  <a:lnTo>
                    <a:pt x="132314" y="264629"/>
                  </a:lnTo>
                  <a:cubicBezTo>
                    <a:pt x="59239" y="264629"/>
                    <a:pt x="0" y="205390"/>
                    <a:pt x="0" y="132314"/>
                  </a:cubicBezTo>
                  <a:lnTo>
                    <a:pt x="0" y="132314"/>
                  </a:lnTo>
                  <a:cubicBezTo>
                    <a:pt x="0" y="59239"/>
                    <a:pt x="59239" y="0"/>
                    <a:pt x="132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941943" cy="321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BUREAU B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679702" y="6244854"/>
            <a:ext cx="3576441" cy="1004762"/>
            <a:chOff x="0" y="0"/>
            <a:chExt cx="941943" cy="26462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41943" cy="264629"/>
            </a:xfrm>
            <a:custGeom>
              <a:avLst/>
              <a:gdLst/>
              <a:ahLst/>
              <a:cxnLst/>
              <a:rect r="r" b="b" t="t" l="l"/>
              <a:pathLst>
                <a:path h="264629" w="941943">
                  <a:moveTo>
                    <a:pt x="132314" y="0"/>
                  </a:moveTo>
                  <a:lnTo>
                    <a:pt x="809629" y="0"/>
                  </a:lnTo>
                  <a:cubicBezTo>
                    <a:pt x="844721" y="0"/>
                    <a:pt x="878376" y="13940"/>
                    <a:pt x="903189" y="38754"/>
                  </a:cubicBezTo>
                  <a:cubicBezTo>
                    <a:pt x="928003" y="63568"/>
                    <a:pt x="941943" y="97222"/>
                    <a:pt x="941943" y="132314"/>
                  </a:cubicBezTo>
                  <a:lnTo>
                    <a:pt x="941943" y="132314"/>
                  </a:lnTo>
                  <a:cubicBezTo>
                    <a:pt x="941943" y="205390"/>
                    <a:pt x="882704" y="264629"/>
                    <a:pt x="809629" y="264629"/>
                  </a:cubicBezTo>
                  <a:lnTo>
                    <a:pt x="132314" y="264629"/>
                  </a:lnTo>
                  <a:cubicBezTo>
                    <a:pt x="59239" y="264629"/>
                    <a:pt x="0" y="205390"/>
                    <a:pt x="0" y="132314"/>
                  </a:cubicBezTo>
                  <a:lnTo>
                    <a:pt x="0" y="132314"/>
                  </a:lnTo>
                  <a:cubicBezTo>
                    <a:pt x="0" y="59239"/>
                    <a:pt x="59239" y="0"/>
                    <a:pt x="13231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941943" cy="321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10101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BUREAU C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2751250" y="8898585"/>
            <a:ext cx="1146451" cy="1146451"/>
          </a:xfrm>
          <a:custGeom>
            <a:avLst/>
            <a:gdLst/>
            <a:ahLst/>
            <a:cxnLst/>
            <a:rect r="r" b="b" t="t" l="l"/>
            <a:pathLst>
              <a:path h="1146451" w="1146451">
                <a:moveTo>
                  <a:pt x="0" y="0"/>
                </a:moveTo>
                <a:lnTo>
                  <a:pt x="1146451" y="0"/>
                </a:lnTo>
                <a:lnTo>
                  <a:pt x="1146451" y="1146451"/>
                </a:lnTo>
                <a:lnTo>
                  <a:pt x="0" y="114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2870301" y="9017636"/>
            <a:ext cx="908349" cy="908349"/>
          </a:xfrm>
          <a:custGeom>
            <a:avLst/>
            <a:gdLst/>
            <a:ahLst/>
            <a:cxnLst/>
            <a:rect r="r" b="b" t="t" l="l"/>
            <a:pathLst>
              <a:path h="908349" w="908349">
                <a:moveTo>
                  <a:pt x="0" y="0"/>
                </a:moveTo>
                <a:lnTo>
                  <a:pt x="908349" y="0"/>
                </a:lnTo>
                <a:lnTo>
                  <a:pt x="908349" y="908349"/>
                </a:lnTo>
                <a:lnTo>
                  <a:pt x="0" y="90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2993603" y="9140938"/>
            <a:ext cx="661745" cy="661745"/>
          </a:xfrm>
          <a:custGeom>
            <a:avLst/>
            <a:gdLst/>
            <a:ahLst/>
            <a:cxnLst/>
            <a:rect r="r" b="b" t="t" l="l"/>
            <a:pathLst>
              <a:path h="661745" w="661745">
                <a:moveTo>
                  <a:pt x="0" y="0"/>
                </a:moveTo>
                <a:lnTo>
                  <a:pt x="661745" y="0"/>
                </a:lnTo>
                <a:lnTo>
                  <a:pt x="661745" y="661745"/>
                </a:lnTo>
                <a:lnTo>
                  <a:pt x="0" y="66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4484795" y="8898585"/>
            <a:ext cx="1146451" cy="1146451"/>
          </a:xfrm>
          <a:custGeom>
            <a:avLst/>
            <a:gdLst/>
            <a:ahLst/>
            <a:cxnLst/>
            <a:rect r="r" b="b" t="t" l="l"/>
            <a:pathLst>
              <a:path h="1146451" w="1146451">
                <a:moveTo>
                  <a:pt x="0" y="0"/>
                </a:moveTo>
                <a:lnTo>
                  <a:pt x="1146451" y="0"/>
                </a:lnTo>
                <a:lnTo>
                  <a:pt x="1146451" y="1146451"/>
                </a:lnTo>
                <a:lnTo>
                  <a:pt x="0" y="114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4603846" y="9017636"/>
            <a:ext cx="908349" cy="908349"/>
          </a:xfrm>
          <a:custGeom>
            <a:avLst/>
            <a:gdLst/>
            <a:ahLst/>
            <a:cxnLst/>
            <a:rect r="r" b="b" t="t" l="l"/>
            <a:pathLst>
              <a:path h="908349" w="908349">
                <a:moveTo>
                  <a:pt x="0" y="0"/>
                </a:moveTo>
                <a:lnTo>
                  <a:pt x="908349" y="0"/>
                </a:lnTo>
                <a:lnTo>
                  <a:pt x="908349" y="908349"/>
                </a:lnTo>
                <a:lnTo>
                  <a:pt x="0" y="90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4727148" y="9140938"/>
            <a:ext cx="661745" cy="661745"/>
          </a:xfrm>
          <a:custGeom>
            <a:avLst/>
            <a:gdLst/>
            <a:ahLst/>
            <a:cxnLst/>
            <a:rect r="r" b="b" t="t" l="l"/>
            <a:pathLst>
              <a:path h="661745" w="661745">
                <a:moveTo>
                  <a:pt x="0" y="0"/>
                </a:moveTo>
                <a:lnTo>
                  <a:pt x="661745" y="0"/>
                </a:lnTo>
                <a:lnTo>
                  <a:pt x="661745" y="661745"/>
                </a:lnTo>
                <a:lnTo>
                  <a:pt x="0" y="66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60" id="60"/>
          <p:cNvSpPr/>
          <p:nvPr/>
        </p:nvSpPr>
        <p:spPr>
          <a:xfrm>
            <a:off x="9604362" y="2252451"/>
            <a:ext cx="4539269" cy="0"/>
          </a:xfrm>
          <a:prstGeom prst="line">
            <a:avLst/>
          </a:prstGeom>
          <a:ln cap="flat" w="38100">
            <a:solidFill>
              <a:srgbClr val="FA643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H="true" flipV="true">
            <a:off x="3269800" y="7259211"/>
            <a:ext cx="1334046" cy="1579005"/>
          </a:xfrm>
          <a:prstGeom prst="line">
            <a:avLst/>
          </a:prstGeom>
          <a:ln cap="flat" w="38100">
            <a:solidFill>
              <a:srgbClr val="FA643F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H="true" flipV="true">
            <a:off x="3269800" y="7259211"/>
            <a:ext cx="54675" cy="1881727"/>
          </a:xfrm>
          <a:prstGeom prst="line">
            <a:avLst/>
          </a:prstGeom>
          <a:ln cap="flat" w="38100">
            <a:solidFill>
              <a:srgbClr val="FA643F"/>
            </a:solidFill>
            <a:prstDash val="sys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7820" y="271643"/>
            <a:ext cx="1434901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3"/>
              </a:lnSpc>
              <a:spcBef>
                <a:spcPct val="0"/>
              </a:spcBef>
            </a:pPr>
            <a:r>
              <a:rPr lang="en-US" b="true" sz="6669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Platform Capabilities &amp; Phases</a:t>
            </a:r>
          </a:p>
        </p:txBody>
      </p:sp>
      <p:sp>
        <p:nvSpPr>
          <p:cNvPr name="AutoShape 3" id="3"/>
          <p:cNvSpPr/>
          <p:nvPr/>
        </p:nvSpPr>
        <p:spPr>
          <a:xfrm>
            <a:off x="2813942" y="5500144"/>
            <a:ext cx="12497051" cy="0"/>
          </a:xfrm>
          <a:prstGeom prst="line">
            <a:avLst/>
          </a:prstGeom>
          <a:ln cap="rnd" w="76200">
            <a:solidFill>
              <a:srgbClr val="051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9317080">
            <a:off x="1669204" y="2563483"/>
            <a:ext cx="2452540" cy="2540295"/>
          </a:xfrm>
          <a:custGeom>
            <a:avLst/>
            <a:gdLst/>
            <a:ahLst/>
            <a:cxnLst/>
            <a:rect r="r" b="b" t="t" l="l"/>
            <a:pathLst>
              <a:path h="2540295" w="2452540">
                <a:moveTo>
                  <a:pt x="0" y="0"/>
                </a:moveTo>
                <a:lnTo>
                  <a:pt x="2452540" y="0"/>
                </a:lnTo>
                <a:lnTo>
                  <a:pt x="2452540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42052" y="5328254"/>
            <a:ext cx="343780" cy="3437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9317080">
            <a:off x="8000261" y="2563483"/>
            <a:ext cx="2452540" cy="2540295"/>
          </a:xfrm>
          <a:custGeom>
            <a:avLst/>
            <a:gdLst/>
            <a:ahLst/>
            <a:cxnLst/>
            <a:rect r="r" b="b" t="t" l="l"/>
            <a:pathLst>
              <a:path h="2540295" w="2452540">
                <a:moveTo>
                  <a:pt x="0" y="0"/>
                </a:moveTo>
                <a:lnTo>
                  <a:pt x="2452539" y="0"/>
                </a:lnTo>
                <a:lnTo>
                  <a:pt x="2452539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72110" y="5328254"/>
            <a:ext cx="343780" cy="3437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317080">
            <a:off x="13912834" y="2563483"/>
            <a:ext cx="2452540" cy="2540295"/>
          </a:xfrm>
          <a:custGeom>
            <a:avLst/>
            <a:gdLst/>
            <a:ahLst/>
            <a:cxnLst/>
            <a:rect r="r" b="b" t="t" l="l"/>
            <a:pathLst>
              <a:path h="2540295" w="2452540">
                <a:moveTo>
                  <a:pt x="0" y="0"/>
                </a:moveTo>
                <a:lnTo>
                  <a:pt x="2452539" y="0"/>
                </a:lnTo>
                <a:lnTo>
                  <a:pt x="2452539" y="2540295"/>
                </a:lnTo>
                <a:lnTo>
                  <a:pt x="0" y="254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67213" y="5328254"/>
            <a:ext cx="343780" cy="34378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488048" y="3588568"/>
            <a:ext cx="1135317" cy="851488"/>
          </a:xfrm>
          <a:custGeom>
            <a:avLst/>
            <a:gdLst/>
            <a:ahLst/>
            <a:cxnLst/>
            <a:rect r="r" b="b" t="t" l="l"/>
            <a:pathLst>
              <a:path h="851488" w="1135317">
                <a:moveTo>
                  <a:pt x="0" y="0"/>
                </a:moveTo>
                <a:lnTo>
                  <a:pt x="1135317" y="0"/>
                </a:lnTo>
                <a:lnTo>
                  <a:pt x="1135317" y="851488"/>
                </a:lnTo>
                <a:lnTo>
                  <a:pt x="0" y="851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641206" y="3442437"/>
            <a:ext cx="1007583" cy="1061630"/>
          </a:xfrm>
          <a:custGeom>
            <a:avLst/>
            <a:gdLst/>
            <a:ahLst/>
            <a:cxnLst/>
            <a:rect r="r" b="b" t="t" l="l"/>
            <a:pathLst>
              <a:path h="1061630" w="1007583">
                <a:moveTo>
                  <a:pt x="0" y="0"/>
                </a:moveTo>
                <a:lnTo>
                  <a:pt x="1007584" y="0"/>
                </a:lnTo>
                <a:lnTo>
                  <a:pt x="1007584" y="1061630"/>
                </a:lnTo>
                <a:lnTo>
                  <a:pt x="0" y="1061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23997" y="3442437"/>
            <a:ext cx="897843" cy="1143749"/>
          </a:xfrm>
          <a:custGeom>
            <a:avLst/>
            <a:gdLst/>
            <a:ahLst/>
            <a:cxnLst/>
            <a:rect r="r" b="b" t="t" l="l"/>
            <a:pathLst>
              <a:path h="1143749" w="897843">
                <a:moveTo>
                  <a:pt x="0" y="0"/>
                </a:moveTo>
                <a:lnTo>
                  <a:pt x="897843" y="0"/>
                </a:lnTo>
                <a:lnTo>
                  <a:pt x="897843" y="1143749"/>
                </a:lnTo>
                <a:lnTo>
                  <a:pt x="0" y="1143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52114" y="7282128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67319" y="6364187"/>
            <a:ext cx="2493246" cy="63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BUILD THE FOUNDATION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1800" y="5814487"/>
            <a:ext cx="1804284" cy="4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0"/>
              </a:lnSpc>
              <a:spcBef>
                <a:spcPct val="0"/>
              </a:spcBef>
            </a:pPr>
            <a:r>
              <a:rPr lang="en-US" b="true" sz="2671" spc="1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Phase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42856" y="5814909"/>
            <a:ext cx="1804284" cy="4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0"/>
              </a:lnSpc>
              <a:spcBef>
                <a:spcPct val="0"/>
              </a:spcBef>
            </a:pPr>
            <a:r>
              <a:rPr lang="en-US" b="true" sz="2671" spc="1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Phase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53565" y="5814909"/>
            <a:ext cx="1804284" cy="4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0"/>
              </a:lnSpc>
              <a:spcBef>
                <a:spcPct val="0"/>
              </a:spcBef>
            </a:pPr>
            <a:r>
              <a:rPr lang="en-US" b="true" sz="2671" spc="1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Phase 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98375" y="6364187"/>
            <a:ext cx="2493246" cy="63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ENABLE FUNCTIONALITIES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92480" y="6364187"/>
            <a:ext cx="2493246" cy="63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INTEGRATE, GOVERN AND TEST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62145" y="1483915"/>
            <a:ext cx="12091835" cy="135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4380" i="true" spc="157">
                <a:solidFill>
                  <a:srgbClr val="2A2E3A"/>
                </a:solidFill>
                <a:latin typeface="Helios Bold Italics"/>
                <a:ea typeface="Helios Bold Italics"/>
                <a:cs typeface="Helios Bold Italics"/>
                <a:sym typeface="Helios Bold Italics"/>
              </a:rPr>
              <a:t>“Across 3 waves, we will have 15+ Capabilities to offer to its stakeholders”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2837" y="7438905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User Registration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1197" y="8011186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Authentication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1197" y="8570067"/>
            <a:ext cx="2689368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Resource Repository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8235" y="9179250"/>
            <a:ext cx="2689368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Enabling Guidelines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79907" y="7998593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LTP Model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61440" y="8570067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Collaboration Tools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69267" y="9179250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Notifications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69267" y="9757009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Email Services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53565" y="8588945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Experts Feedback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065065" y="8007358"/>
            <a:ext cx="2903437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Integration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152752" y="9139491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Graphical Visuals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52752" y="9717251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Analytics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71197" y="9757009"/>
            <a:ext cx="3011537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Discussion Mechanism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652114" y="7940814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5"/>
                </a:lnTo>
                <a:lnTo>
                  <a:pt x="0" y="486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52114" y="8503522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52114" y="9112705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52114" y="9704877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150199" y="8567046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150199" y="9704877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7150199" y="9177591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150199" y="7959053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8069267" y="7453317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Rating Mechanism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153565" y="7348672"/>
            <a:ext cx="2493246" cy="31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4"/>
              </a:lnSpc>
              <a:spcBef>
                <a:spcPct val="0"/>
              </a:spcBef>
            </a:pPr>
            <a:r>
              <a:rPr lang="en-US" sz="1852" spc="8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AICTE Approval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7150199" y="7378523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5"/>
                </a:lnTo>
                <a:lnTo>
                  <a:pt x="0" y="486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196929" y="8503522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3196929" y="9015262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3199002" y="7145808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2"/>
                </a:lnTo>
                <a:lnTo>
                  <a:pt x="0" y="48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3196929" y="7864598"/>
            <a:ext cx="486076" cy="486076"/>
          </a:xfrm>
          <a:custGeom>
            <a:avLst/>
            <a:gdLst/>
            <a:ahLst/>
            <a:cxnLst/>
            <a:rect r="r" b="b" t="t" l="l"/>
            <a:pathLst>
              <a:path h="486076" w="486076">
                <a:moveTo>
                  <a:pt x="0" y="0"/>
                </a:moveTo>
                <a:lnTo>
                  <a:pt x="486076" y="0"/>
                </a:lnTo>
                <a:lnTo>
                  <a:pt x="486076" y="486076"/>
                </a:lnTo>
                <a:lnTo>
                  <a:pt x="0" y="4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229227" y="9618118"/>
            <a:ext cx="453778" cy="453778"/>
          </a:xfrm>
          <a:custGeom>
            <a:avLst/>
            <a:gdLst/>
            <a:ahLst/>
            <a:cxnLst/>
            <a:rect r="r" b="b" t="t" l="l"/>
            <a:pathLst>
              <a:path h="453778" w="453778">
                <a:moveTo>
                  <a:pt x="0" y="0"/>
                </a:moveTo>
                <a:lnTo>
                  <a:pt x="453778" y="0"/>
                </a:lnTo>
                <a:lnTo>
                  <a:pt x="453778" y="453778"/>
                </a:lnTo>
                <a:lnTo>
                  <a:pt x="0" y="453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64580" y="2567808"/>
            <a:ext cx="1044073" cy="1044073"/>
          </a:xfrm>
          <a:custGeom>
            <a:avLst/>
            <a:gdLst/>
            <a:ahLst/>
            <a:cxnLst/>
            <a:rect r="r" b="b" t="t" l="l"/>
            <a:pathLst>
              <a:path h="1044073" w="1044073">
                <a:moveTo>
                  <a:pt x="0" y="0"/>
                </a:moveTo>
                <a:lnTo>
                  <a:pt x="1044073" y="0"/>
                </a:lnTo>
                <a:lnTo>
                  <a:pt x="1044073" y="1044073"/>
                </a:lnTo>
                <a:lnTo>
                  <a:pt x="0" y="104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7130" y="4452032"/>
            <a:ext cx="1181523" cy="1113706"/>
          </a:xfrm>
          <a:custGeom>
            <a:avLst/>
            <a:gdLst/>
            <a:ahLst/>
            <a:cxnLst/>
            <a:rect r="r" b="b" t="t" l="l"/>
            <a:pathLst>
              <a:path h="1113706" w="1181523">
                <a:moveTo>
                  <a:pt x="0" y="0"/>
                </a:moveTo>
                <a:lnTo>
                  <a:pt x="1181523" y="0"/>
                </a:lnTo>
                <a:lnTo>
                  <a:pt x="1181523" y="1113706"/>
                </a:lnTo>
                <a:lnTo>
                  <a:pt x="0" y="1113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44" r="0" b="-30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5727" y="6499510"/>
            <a:ext cx="927946" cy="927946"/>
          </a:xfrm>
          <a:custGeom>
            <a:avLst/>
            <a:gdLst/>
            <a:ahLst/>
            <a:cxnLst/>
            <a:rect r="r" b="b" t="t" l="l"/>
            <a:pathLst>
              <a:path h="927946" w="927946">
                <a:moveTo>
                  <a:pt x="0" y="0"/>
                </a:moveTo>
                <a:lnTo>
                  <a:pt x="927946" y="0"/>
                </a:lnTo>
                <a:lnTo>
                  <a:pt x="927946" y="927946"/>
                </a:lnTo>
                <a:lnTo>
                  <a:pt x="0" y="92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90088" y="8292232"/>
            <a:ext cx="1181234" cy="1181234"/>
          </a:xfrm>
          <a:custGeom>
            <a:avLst/>
            <a:gdLst/>
            <a:ahLst/>
            <a:cxnLst/>
            <a:rect r="r" b="b" t="t" l="l"/>
            <a:pathLst>
              <a:path h="1181234" w="1181234">
                <a:moveTo>
                  <a:pt x="0" y="0"/>
                </a:moveTo>
                <a:lnTo>
                  <a:pt x="1181234" y="0"/>
                </a:lnTo>
                <a:lnTo>
                  <a:pt x="1181234" y="1181233"/>
                </a:lnTo>
                <a:lnTo>
                  <a:pt x="0" y="1181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6450" y="8880869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Resource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511" y="1347775"/>
            <a:ext cx="4497267" cy="80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b="true" sz="475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0657" y="1557881"/>
            <a:ext cx="6159571" cy="80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b="true" sz="475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 Proposed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6450" y="2638055"/>
            <a:ext cx="5738664" cy="117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0"/>
              </a:lnSpc>
              <a:spcBef>
                <a:spcPct val="0"/>
              </a:spcBef>
            </a:pPr>
            <a:r>
              <a:rPr lang="en-US" sz="329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User Registration and Authentication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7613" y="4569495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Dashboard and User Profiles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613" y="6834860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Curriculum Design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98118" y="2638055"/>
            <a:ext cx="6311593" cy="11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9866" indent="-354933" lvl="1">
              <a:lnSpc>
                <a:spcPts val="4603"/>
              </a:lnSpc>
              <a:buFont typeface="Arial"/>
              <a:buChar char="•"/>
            </a:pPr>
            <a:r>
              <a:rPr lang="en-US" sz="3287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Two step authentication </a:t>
            </a:r>
          </a:p>
          <a:p>
            <a:pPr algn="just" marL="709866" indent="-354933" lvl="1">
              <a:lnSpc>
                <a:spcPts val="4603"/>
              </a:lnSpc>
              <a:buFont typeface="Arial"/>
              <a:buChar char="•"/>
            </a:pPr>
            <a:r>
              <a:rPr lang="en-US" sz="3287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Mulitple Roles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5781" y="4579020"/>
            <a:ext cx="6553929" cy="114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549" indent="-349275" lvl="1">
              <a:lnSpc>
                <a:spcPts val="4529"/>
              </a:lnSpc>
              <a:buFont typeface="Arial"/>
              <a:buChar char="•"/>
            </a:pPr>
            <a:r>
              <a:rPr lang="en-US" sz="3235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Personalised dashboard based on their 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4605" y="6280328"/>
            <a:ext cx="6276281" cy="220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LTP Model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Commenting 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Version Control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98118" y="8799005"/>
            <a:ext cx="5592110" cy="112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Merge all CD curriculum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AICTE approved resources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7820" y="271675"/>
            <a:ext cx="14349010" cy="101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3"/>
              </a:lnSpc>
              <a:spcBef>
                <a:spcPct val="0"/>
              </a:spcBef>
            </a:pPr>
            <a:r>
              <a:rPr lang="en-US" b="true" sz="6669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Approach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08216" y="2847843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3"/>
                </a:lnTo>
                <a:lnTo>
                  <a:pt x="0" y="4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4508" y="4711152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2"/>
                </a:lnTo>
                <a:lnTo>
                  <a:pt x="0" y="48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4508" y="6903441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3"/>
                </a:lnTo>
                <a:lnTo>
                  <a:pt x="0" y="4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8216" y="8882848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3"/>
                </a:lnTo>
                <a:lnTo>
                  <a:pt x="0" y="4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90339" y="-1612398"/>
            <a:ext cx="6449593" cy="3224796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62488" y="1735131"/>
            <a:ext cx="1656482" cy="1656482"/>
          </a:xfrm>
          <a:custGeom>
            <a:avLst/>
            <a:gdLst/>
            <a:ahLst/>
            <a:cxnLst/>
            <a:rect r="r" b="b" t="t" l="l"/>
            <a:pathLst>
              <a:path h="1656482" w="1656482">
                <a:moveTo>
                  <a:pt x="0" y="0"/>
                </a:moveTo>
                <a:lnTo>
                  <a:pt x="1656482" y="0"/>
                </a:lnTo>
                <a:lnTo>
                  <a:pt x="1656482" y="1656482"/>
                </a:lnTo>
                <a:lnTo>
                  <a:pt x="0" y="165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2377" y="5775081"/>
            <a:ext cx="1656482" cy="1656482"/>
          </a:xfrm>
          <a:custGeom>
            <a:avLst/>
            <a:gdLst/>
            <a:ahLst/>
            <a:cxnLst/>
            <a:rect r="r" b="b" t="t" l="l"/>
            <a:pathLst>
              <a:path h="1656482" w="1656482">
                <a:moveTo>
                  <a:pt x="0" y="0"/>
                </a:moveTo>
                <a:lnTo>
                  <a:pt x="1656481" y="0"/>
                </a:lnTo>
                <a:lnTo>
                  <a:pt x="1656481" y="1656482"/>
                </a:lnTo>
                <a:lnTo>
                  <a:pt x="0" y="165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93990" y="7756362"/>
            <a:ext cx="1473254" cy="1473254"/>
          </a:xfrm>
          <a:custGeom>
            <a:avLst/>
            <a:gdLst/>
            <a:ahLst/>
            <a:cxnLst/>
            <a:rect r="r" b="b" t="t" l="l"/>
            <a:pathLst>
              <a:path h="1473254" w="1473254">
                <a:moveTo>
                  <a:pt x="0" y="0"/>
                </a:moveTo>
                <a:lnTo>
                  <a:pt x="1473255" y="0"/>
                </a:lnTo>
                <a:lnTo>
                  <a:pt x="1473255" y="1473255"/>
                </a:lnTo>
                <a:lnTo>
                  <a:pt x="0" y="147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2377" y="3872712"/>
            <a:ext cx="1416594" cy="1416594"/>
          </a:xfrm>
          <a:custGeom>
            <a:avLst/>
            <a:gdLst/>
            <a:ahLst/>
            <a:cxnLst/>
            <a:rect r="r" b="b" t="t" l="l"/>
            <a:pathLst>
              <a:path h="1416594" w="1416594">
                <a:moveTo>
                  <a:pt x="0" y="0"/>
                </a:moveTo>
                <a:lnTo>
                  <a:pt x="1416593" y="0"/>
                </a:lnTo>
                <a:lnTo>
                  <a:pt x="1416593" y="1416594"/>
                </a:lnTo>
                <a:lnTo>
                  <a:pt x="0" y="141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68321" y="607428"/>
            <a:ext cx="4497267" cy="80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b="true" sz="475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19449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Collaboration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999" y="5864634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Analytics and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999" y="7929077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Notifications and Updates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280958"/>
            <a:ext cx="5933763" cy="59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Feedback</a:t>
            </a:r>
          </a:p>
        </p:txBody>
      </p:sp>
      <p:grpSp>
        <p:nvGrpSpPr>
          <p:cNvPr name="Group 14" id="14"/>
          <p:cNvGrpSpPr/>
          <p:nvPr/>
        </p:nvGrpSpPr>
        <p:grpSpPr>
          <a:xfrm rot="1035788">
            <a:off x="17512789" y="890565"/>
            <a:ext cx="8981737" cy="13081995"/>
            <a:chOff x="0" y="0"/>
            <a:chExt cx="2365560" cy="34454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30973">
            <a:off x="18373249" y="-332441"/>
            <a:ext cx="8981737" cy="13081995"/>
            <a:chOff x="0" y="0"/>
            <a:chExt cx="2365560" cy="34454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31036" y="630513"/>
            <a:ext cx="6159571" cy="80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b="true" sz="4757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 Proposed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3129" y="1924061"/>
            <a:ext cx="7007553" cy="16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Calendar to track group meeting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Subject Wise Group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Discussion Forum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93129" y="5823499"/>
            <a:ext cx="8694871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Analysis on feedback data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Curriculum analysis visible to AICTE Admin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93129" y="7885972"/>
            <a:ext cx="8648170" cy="112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Notify users on upload of new guidelines and curriculum by aicte.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9830" y="4061277"/>
            <a:ext cx="7007553" cy="16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Teachers</a:t>
            </a:r>
          </a:p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Industry Experts 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06229" y="2314699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2"/>
                </a:lnTo>
                <a:lnTo>
                  <a:pt x="0" y="48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6229" y="4576361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3"/>
                </a:lnTo>
                <a:lnTo>
                  <a:pt x="0" y="4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06229" y="6119319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3"/>
                </a:lnTo>
                <a:lnTo>
                  <a:pt x="0" y="4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06229" y="8030999"/>
            <a:ext cx="484003" cy="484003"/>
          </a:xfrm>
          <a:custGeom>
            <a:avLst/>
            <a:gdLst/>
            <a:ahLst/>
            <a:cxnLst/>
            <a:rect r="r" b="b" t="t" l="l"/>
            <a:pathLst>
              <a:path h="484003" w="484003">
                <a:moveTo>
                  <a:pt x="0" y="0"/>
                </a:moveTo>
                <a:lnTo>
                  <a:pt x="484003" y="0"/>
                </a:lnTo>
                <a:lnTo>
                  <a:pt x="484003" y="484002"/>
                </a:lnTo>
                <a:lnTo>
                  <a:pt x="0" y="48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DAGXQpo76Fc</dc:identifier>
  <dcterms:modified xsi:type="dcterms:W3CDTF">2011-08-01T06:04:30Z</dcterms:modified>
  <cp:revision>1</cp:revision>
  <dc:title>Copy of HexxCode PS-SIH1465</dc:title>
</cp:coreProperties>
</file>